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FC74BDE-6627-49B6-90F1-0334E723F64C}" type="datetime1">
              <a:rPr lang="fr-FR" smtClean="0"/>
              <a:t>14/08/2024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28DAF60-E56A-4648-8936-22D801672B6C}" type="datetime1">
              <a:rPr lang="fr-FR" smtClean="0"/>
              <a:t>14/08/2024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 du masque</a:t>
            </a:r>
            <a:endParaRPr lang="en-US"/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41DF6C-ECED-4BD8-8025-73323DD5D35C}" type="datetime1">
              <a:rPr lang="fr-FR" smtClean="0"/>
              <a:t>14/08/2024</a:t>
            </a:fld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5B03D9-FC89-4784-BD60-336471BA7724}" type="datetime1">
              <a:rPr lang="fr-FR" smtClean="0"/>
              <a:t>14/08/2024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 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216CB3-B929-446C-876F-83C9B86D9FDE}" type="datetime1">
              <a:rPr lang="fr-FR" smtClean="0"/>
              <a:t>14/08/2024</a:t>
            </a:fld>
            <a:endParaRPr lang="en-US" dirty="0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897033-9A55-4DAC-991D-1FF1921C78B7}" type="datetime1">
              <a:rPr lang="fr-FR" smtClean="0"/>
              <a:t>14/08/2024</a:t>
            </a:fld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255F31-5DB3-4925-BA87-822F5B17A2F1}" type="datetime1">
              <a:rPr lang="fr-FR" smtClean="0"/>
              <a:t>14/08/2024</a:t>
            </a:fld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4EF44C-5F50-4A80-A957-57B3338337C0}" type="datetime1">
              <a:rPr lang="fr-FR" smtClean="0"/>
              <a:t>14/08/2024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D0F46D-59FD-4484-924E-E79DD516B5ED}" type="datetime1">
              <a:rPr lang="fr-FR" smtClean="0"/>
              <a:t>14/08/2024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AEC910-4AAA-42A1-A49C-7DDC64BC53C6}" type="datetime1">
              <a:rPr lang="fr-FR" smtClean="0"/>
              <a:t>14/08/2024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EC98BE-FCE2-445F-8146-3A7F8CC3881D}" type="datetime1">
              <a:rPr lang="fr-FR" smtClean="0"/>
              <a:t>14/08/2024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6D0953DD-A6BD-427D-B7A8-BDE378B2E678}" type="datetime1">
              <a:rPr lang="fr-FR" smtClean="0"/>
              <a:t>14/08/2024</a:t>
            </a:fld>
            <a:endParaRPr lang="en-US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E77B56-6788-4F40-A65E-12AFEB3AC095}" type="datetime1">
              <a:rPr lang="fr-FR" smtClean="0"/>
              <a:t>14/08/2024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fr"/>
              <a:t>Modifiez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69A0D1A-B1A6-4A33-B3AE-513EF3B4A7E7}" type="datetime1">
              <a:rPr lang="fr-FR" smtClean="0"/>
              <a:t>14/08/2024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34" y="1210152"/>
            <a:ext cx="6245814" cy="100358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fr" dirty="0"/>
              <a:t>PRESENTATION DU SUPPORT DE SMARTPHONE</a:t>
            </a:r>
            <a:br>
              <a:rPr lang="fr" dirty="0"/>
            </a:br>
            <a:r>
              <a:rPr lang="fr" dirty="0"/>
              <a:t>DEMONTABLE DE VOYAGE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9568" y="1182651"/>
            <a:ext cx="4149832" cy="468233"/>
          </a:xfrm>
        </p:spPr>
        <p:txBody>
          <a:bodyPr rtlCol="0">
            <a:normAutofit/>
          </a:bodyPr>
          <a:lstStyle/>
          <a:p>
            <a:pPr rtl="0"/>
            <a:r>
              <a:rPr lang="fr" sz="2400" dirty="0"/>
              <a:t>OBJET EN BOIS - RECYCLABLE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age 5" descr="Zoom sur un logo&#10;&#10;Description générée automatiquement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41A177F-D7B5-B8A3-C05E-BAE46A42A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963" y="2015299"/>
            <a:ext cx="4444304" cy="444430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B7DC768-6E60-28B5-ED53-5DBB00E74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96" y="3280307"/>
            <a:ext cx="2901173" cy="290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54148-6715-2FD5-7590-E102F8B2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2664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/>
              <a:t>ASSEMBLAGE DU SUPPORT DE SMARTPHONE</a:t>
            </a:r>
            <a:br>
              <a:rPr lang="fr-FR" sz="4000" dirty="0"/>
            </a:br>
            <a:endParaRPr lang="fr-FR" sz="4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3A9313-006F-E5DE-F777-B9F61AF02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897033-9A55-4DAC-991D-1FF1921C78B7}" type="datetime1">
              <a:rPr lang="fr-FR" smtClean="0"/>
              <a:t>14/08/2024</a:t>
            </a:fld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9E7C83E-7A2C-5D34-A415-C3D3BE0D3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4702" y="1527415"/>
            <a:ext cx="3114616" cy="367188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D1FCE17-35F8-B0A5-F45B-C4656D45C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534" y="2202343"/>
            <a:ext cx="3669683" cy="27622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375A07B-E7FE-97D8-23D0-9EEA1E127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82" y="1979492"/>
            <a:ext cx="4273368" cy="306911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2F723AE-0161-9AF4-9D4C-3EED0B6F65E3}"/>
              </a:ext>
            </a:extLst>
          </p:cNvPr>
          <p:cNvSpPr txBox="1"/>
          <p:nvPr/>
        </p:nvSpPr>
        <p:spPr>
          <a:xfrm>
            <a:off x="312682" y="5199303"/>
            <a:ext cx="4273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PREPARER LES PIECES 1 ET 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865CE14-E755-A4F7-7E24-23C9DB40A6B8}"/>
              </a:ext>
            </a:extLst>
          </p:cNvPr>
          <p:cNvSpPr txBox="1"/>
          <p:nvPr/>
        </p:nvSpPr>
        <p:spPr>
          <a:xfrm>
            <a:off x="4236849" y="5811661"/>
            <a:ext cx="4273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GLISSER LES 2 PIECES L’UNE DANS L’AUTRE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0E3C82A-1D51-8DAE-01F8-4EEFAFD17DE1}"/>
              </a:ext>
            </a:extLst>
          </p:cNvPr>
          <p:cNvSpPr txBox="1"/>
          <p:nvPr/>
        </p:nvSpPr>
        <p:spPr>
          <a:xfrm>
            <a:off x="7918632" y="5312145"/>
            <a:ext cx="4273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BIEN POUSSER</a:t>
            </a:r>
          </a:p>
          <a:p>
            <a:pPr algn="ctr"/>
            <a:r>
              <a:rPr lang="fr-FR" sz="2400" dirty="0"/>
              <a:t>A FOND</a:t>
            </a:r>
          </a:p>
          <a:p>
            <a:pPr algn="ctr"/>
            <a:r>
              <a:rPr lang="fr-FR" sz="2400" dirty="0"/>
              <a:t>POUR ASSEMBLER</a:t>
            </a:r>
          </a:p>
        </p:txBody>
      </p:sp>
    </p:spTree>
    <p:extLst>
      <p:ext uri="{BB962C8B-B14F-4D97-AF65-F5344CB8AC3E}">
        <p14:creationId xmlns:p14="http://schemas.microsoft.com/office/powerpoint/2010/main" val="55527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54148-6715-2FD5-7590-E102F8B2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1229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/>
              <a:t>PIECE 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3A9313-006F-E5DE-F777-B9F61AF02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897033-9A55-4DAC-991D-1FF1921C78B7}" type="datetime1">
              <a:rPr lang="fr-FR" smtClean="0"/>
              <a:t>14/08/2024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269F361-6A7D-EF65-7E21-D21808017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1314449"/>
            <a:ext cx="6034088" cy="52970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A991522-5A55-EEE0-A27A-1A8134BDA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954" y="874268"/>
            <a:ext cx="2876213" cy="299491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B096E68-177A-BC3C-784C-9D91BA5B5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768" y="3962951"/>
            <a:ext cx="2190583" cy="24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8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54148-6715-2FD5-7590-E102F8B2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1229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/>
              <a:t>PIECE 2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3A9313-006F-E5DE-F777-B9F61AF02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897033-9A55-4DAC-991D-1FF1921C78B7}" type="datetime1">
              <a:rPr lang="fr-FR" smtClean="0"/>
              <a:t>14/08/2024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18E195-B872-D03C-5D68-FB03ECF80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1314450"/>
            <a:ext cx="3501261" cy="52943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D1BF16A-CFBC-680F-5818-D58560E81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151" y="1423081"/>
            <a:ext cx="3352800" cy="50770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478E5A9-D493-6B7A-0C82-F6FCFDC20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173" y="1314450"/>
            <a:ext cx="3211275" cy="525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1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54148-6715-2FD5-7590-E102F8B2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1229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/>
              <a:t>ASSEMBLAGE DES PIECES 1 ET 2 + CABLE USB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3A9313-006F-E5DE-F777-B9F61AF02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897033-9A55-4DAC-991D-1FF1921C78B7}" type="datetime1">
              <a:rPr lang="fr-FR" smtClean="0"/>
              <a:t>14/08/2024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CAFF44-D668-C242-8DAA-D2F4EE5F2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5" y="1557743"/>
            <a:ext cx="5231296" cy="523129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329AA49-32A0-56CB-3B43-086528439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41" y="1474917"/>
            <a:ext cx="4793972" cy="479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9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54148-6715-2FD5-7590-E102F8B2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2664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/>
              <a:t>LA SOLUTION IDEALE POUR POSER ET</a:t>
            </a:r>
            <a:br>
              <a:rPr lang="fr-FR" sz="4000" dirty="0"/>
            </a:br>
            <a:r>
              <a:rPr lang="fr-FR" sz="4000" dirty="0"/>
              <a:t>RECHARGER VOTRE SMARTPHONE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3A9313-006F-E5DE-F777-B9F61AF02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897033-9A55-4DAC-991D-1FF1921C78B7}" type="datetime1">
              <a:rPr lang="fr-FR" smtClean="0"/>
              <a:t>14/08/2024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5A5F5B-9EC2-AA4A-22DB-73642405C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17" y="2385391"/>
            <a:ext cx="2666343" cy="348193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1DC6C22-31D4-F635-3A3B-771C10215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52" y="2064640"/>
            <a:ext cx="4724399" cy="47243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6967D2-61B3-7BAB-A5DB-08A062808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21" y="1954004"/>
            <a:ext cx="4234070" cy="42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3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54148-6715-2FD5-7590-E102F8B2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2574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REALISE EN BOIS DE PEUPLIER DE 5 MM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3A9313-006F-E5DE-F777-B9F61AF02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897033-9A55-4DAC-991D-1FF1921C78B7}" type="datetime1">
              <a:rPr lang="fr-FR" smtClean="0"/>
              <a:t>14/08/2024</a:t>
            </a:fld>
            <a:endParaRPr lang="en-US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0515394-5E4F-C242-8A15-C9BBD15113B1}"/>
              </a:ext>
            </a:extLst>
          </p:cNvPr>
          <p:cNvSpPr txBox="1">
            <a:spLocks/>
          </p:cNvSpPr>
          <p:nvPr/>
        </p:nvSpPr>
        <p:spPr>
          <a:xfrm>
            <a:off x="6765233" y="5072164"/>
            <a:ext cx="4220818" cy="7025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dirty="0"/>
              <a:t>PAS DE SAV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F6C24B3-8A41-F928-D74E-A42049AB6525}"/>
              </a:ext>
            </a:extLst>
          </p:cNvPr>
          <p:cNvSpPr txBox="1">
            <a:spLocks/>
          </p:cNvSpPr>
          <p:nvPr/>
        </p:nvSpPr>
        <p:spPr>
          <a:xfrm>
            <a:off x="1000540" y="4784034"/>
            <a:ext cx="5095460" cy="1278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dirty="0"/>
              <a:t>PAS DE DETAILS</a:t>
            </a:r>
          </a:p>
          <a:p>
            <a:pPr algn="ctr"/>
            <a:r>
              <a:rPr lang="fr-FR" sz="4000" dirty="0"/>
              <a:t>DE PIECES DISPONIBLE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6F4633-B74E-DA20-465F-4497E9295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77" y="1423995"/>
            <a:ext cx="3360039" cy="33600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8F814D2-AB6C-2091-8C1D-6EBA567D9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99" y="1909376"/>
            <a:ext cx="3220486" cy="303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61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54148-6715-2FD5-7590-E102F8B2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5952130" cy="702574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TARIFS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3A9313-006F-E5DE-F777-B9F61AF02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897033-9A55-4DAC-991D-1FF1921C78B7}" type="datetime1">
              <a:rPr lang="fr-FR" smtClean="0"/>
              <a:t>14/08/2024</a:t>
            </a:fld>
            <a:endParaRPr lang="en-US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0515394-5E4F-C242-8A15-C9BBD15113B1}"/>
              </a:ext>
            </a:extLst>
          </p:cNvPr>
          <p:cNvSpPr txBox="1">
            <a:spLocks/>
          </p:cNvSpPr>
          <p:nvPr/>
        </p:nvSpPr>
        <p:spPr>
          <a:xfrm>
            <a:off x="8390531" y="668711"/>
            <a:ext cx="3220277" cy="7025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dirty="0"/>
              <a:t>PAS DE SAV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8F814D2-AB6C-2091-8C1D-6EBA567D9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857" y="1371285"/>
            <a:ext cx="1901623" cy="1794606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5BD0ECF-BB1F-C375-E324-E9C5160A29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077277"/>
              </p:ext>
            </p:extLst>
          </p:nvPr>
        </p:nvGraphicFramePr>
        <p:xfrm>
          <a:off x="581191" y="1909376"/>
          <a:ext cx="6044896" cy="316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448">
                  <a:extLst>
                    <a:ext uri="{9D8B030D-6E8A-4147-A177-3AD203B41FA5}">
                      <a16:colId xmlns:a16="http://schemas.microsoft.com/office/drawing/2014/main" val="1463113079"/>
                    </a:ext>
                  </a:extLst>
                </a:gridCol>
                <a:gridCol w="3022448">
                  <a:extLst>
                    <a:ext uri="{9D8B030D-6E8A-4147-A177-3AD203B41FA5}">
                      <a16:colId xmlns:a16="http://schemas.microsoft.com/office/drawing/2014/main" val="2193099019"/>
                    </a:ext>
                  </a:extLst>
                </a:gridCol>
              </a:tblGrid>
              <a:tr h="79069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421102"/>
                  </a:ext>
                </a:extLst>
              </a:tr>
              <a:tr h="79069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 supports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726222"/>
                  </a:ext>
                </a:extLst>
              </a:tr>
              <a:tr h="79069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 supports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807482"/>
                  </a:ext>
                </a:extLst>
              </a:tr>
              <a:tr h="79069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 supports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518198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4E11EEB4-76B6-FF61-0162-992468B4E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82" y="3240354"/>
            <a:ext cx="2844798" cy="28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0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54148-6715-2FD5-7590-E102F8B2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5952130" cy="104713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/>
              <a:t>FABRIQUE</a:t>
            </a:r>
            <a:br>
              <a:rPr lang="fr-FR" sz="4000" dirty="0"/>
            </a:br>
            <a:r>
              <a:rPr lang="fr-FR" sz="4000" dirty="0"/>
              <a:t>EN FRANCE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3A9313-006F-E5DE-F777-B9F61AF02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897033-9A55-4DAC-991D-1FF1921C78B7}" type="datetime1">
              <a:rPr lang="fr-FR" smtClean="0"/>
              <a:t>14/08/2024</a:t>
            </a:fld>
            <a:endParaRPr lang="en-US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0515394-5E4F-C242-8A15-C9BBD15113B1}"/>
              </a:ext>
            </a:extLst>
          </p:cNvPr>
          <p:cNvSpPr txBox="1">
            <a:spLocks/>
          </p:cNvSpPr>
          <p:nvPr/>
        </p:nvSpPr>
        <p:spPr>
          <a:xfrm>
            <a:off x="6533322" y="702155"/>
            <a:ext cx="3220277" cy="7025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dirty="0"/>
              <a:t>NORME 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E79BA6-B1EB-27FB-1A5B-B7F2C4040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3" y="2362820"/>
            <a:ext cx="5803269" cy="337537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8374228-B082-41BD-B3F2-9F20B0E42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381" y="2362820"/>
            <a:ext cx="3864045" cy="289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6359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73_TF33552983" id="{8919647C-0055-458C-B827-A2A950DB19BD}" vid="{05B00E4D-3D0B-4DF2-A663-65D33D96257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{DAFAC786-0578-40F9-9A28-626E44A3879F}tf33552983_win32</Template>
  <TotalTime>47</TotalTime>
  <Words>113</Words>
  <Application>Microsoft Office PowerPoint</Application>
  <PresentationFormat>Grand écran</PresentationFormat>
  <Paragraphs>36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Calibri</vt:lpstr>
      <vt:lpstr>Franklin Gothic Book</vt:lpstr>
      <vt:lpstr>Franklin Gothic Demi</vt:lpstr>
      <vt:lpstr>Wingdings 2</vt:lpstr>
      <vt:lpstr>DividendVTI</vt:lpstr>
      <vt:lpstr>PRESENTATION DU SUPPORT DE SMARTPHONE DEMONTABLE DE VOYAGE</vt:lpstr>
      <vt:lpstr>ASSEMBLAGE DU SUPPORT DE SMARTPHONE </vt:lpstr>
      <vt:lpstr>PIECE 1</vt:lpstr>
      <vt:lpstr>PIECE 2</vt:lpstr>
      <vt:lpstr>ASSEMBLAGE DES PIECES 1 ET 2 + CABLE USB</vt:lpstr>
      <vt:lpstr>LA SOLUTION IDEALE POUR POSER ET RECHARGER VOTRE SMARTPHONE</vt:lpstr>
      <vt:lpstr>REALISE EN BOIS DE PEUPLIER DE 5 MM</vt:lpstr>
      <vt:lpstr>TARIFS</vt:lpstr>
      <vt:lpstr>FABRIQUE EN FRANCE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philippe perennes</dc:creator>
  <cp:lastModifiedBy>philippe perennes</cp:lastModifiedBy>
  <cp:revision>26</cp:revision>
  <dcterms:created xsi:type="dcterms:W3CDTF">2024-08-13T13:38:45Z</dcterms:created>
  <dcterms:modified xsi:type="dcterms:W3CDTF">2024-08-14T07:58:56Z</dcterms:modified>
</cp:coreProperties>
</file>