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</p:sldMasterIdLst>
  <p:sldIdLst>
    <p:sldId id="256" r:id="rId22"/>
    <p:sldId id="268" r:id="rId23"/>
    <p:sldId id="274" r:id="rId24"/>
    <p:sldId id="273" r:id="rId25"/>
    <p:sldId id="275" r:id="rId26"/>
    <p:sldId id="272" r:id="rId27"/>
    <p:sldId id="257" r:id="rId28"/>
    <p:sldId id="258" r:id="rId29"/>
    <p:sldId id="261" r:id="rId30"/>
    <p:sldId id="262" r:id="rId31"/>
    <p:sldId id="259" r:id="rId32"/>
    <p:sldId id="263" r:id="rId33"/>
    <p:sldId id="264" r:id="rId34"/>
    <p:sldId id="270" r:id="rId35"/>
    <p:sldId id="265" r:id="rId36"/>
    <p:sldId id="267" r:id="rId37"/>
    <p:sldId id="271" r:id="rId38"/>
    <p:sldId id="266" r:id="rId39"/>
    <p:sldId id="269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6C26E33-2F75-480F-B56A-07388F5641B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259107-A744-440A-AAF2-C65A3408BBE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A7AED92-4B09-48D6-8103-7D2985E49902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256D2385-B20C-4394-8258-B99283FA347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F0A2813-6103-47E6-968B-570DDC43AE6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B656784F-9F1E-4D7A-AC81-EA39E480D3C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7FA7DB9-805A-420C-BF80-313E2C7510F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56F4CAF1-CC91-4726-BF8A-1A6E31C1333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61895B9-A545-47FF-B0DA-0D167C9542E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0F54D095-AD5D-4FBF-BBA4-A06952033451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092AF952-2054-4C1A-B00B-09652F82A3E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898BACD-943E-40D9-9C3E-315DADB0826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66E4F4-4113-46A8-A4CD-BF547E74F6BC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36A66A8-9B7A-4F1C-9148-576A747F3FE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38101E3B-D3FE-47C7-9EBA-7EDA3BB60E7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157075E-3FE8-4E22-A7A0-3744603C441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D50243F-DBE4-4D7D-B083-EFF2B5BF969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F9F2C469-9A19-4090-826C-1B83B21BA35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007D8471-510B-4B5A-9892-EDD0E28574A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121DB1B-203E-4D4F-AD4A-95C692D52F0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3F0E292F-EF89-469C-811D-ED3A8B436C2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884DA57-A3BF-4CA2-996A-52228AABB1F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9FF8A58B-1D95-42F8-81DF-7E6EA9E017A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B3DA2D-C2A9-4E09-B6D0-2822849960F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BDD4D6C2-BAEB-49A1-9D65-7A12B8311EC8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1D97709-F3B4-4FCE-A747-0072B8B4166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B9D60CB-43A4-4CAD-82B4-2260429F2C6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5360114-209B-4440-BC8A-15DA2FC1FCC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3C46DD6-893A-4545-8104-25383FFAD98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E6379BB-D690-47D3-AB39-D4A9662CA2EA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9EDF07C6-5EE9-4BEF-A6A0-32532E0835E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5FA76E35-9597-4E1C-A069-E2C13711A50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191E9C09-1355-4AC6-841B-88FF0318FE3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BC46AE4-FB96-4229-8DDE-C6031EC3872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32E2A2-8F51-4604-9853-7ABBE490438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C722D2B9-9395-46D0-8B88-EA19F0966FB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F89B1F8D-AC9F-4C41-99CD-0C0495186F89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B23139E-0E99-4814-8905-62DE00266BF3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1BE84651-44A1-4046-B71B-0B842AEA340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C6EED006-5122-4665-AA22-86B8793921E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1BE52889-CB82-4B36-8AB8-EB85ADF1233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C222EDC-D047-4E99-8133-5F75B6235AD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1DFB238-70C5-41EC-A45D-DD113663AB5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4C7A0BF-3E0A-42C4-AE7A-311F340351A9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F4F6747-94CB-4434-BE05-98FF998195B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6893640-D68A-42E0-8780-E37FB20976A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66F53992-752A-469A-BD34-EBF695E0404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936F2332-A2C4-4C03-B4E7-FDF702D89D6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9C801DF4-BEE1-4D40-BFA6-072A760EBA8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091A722A-5279-44F1-A0B0-F74D2112366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22348DC5-3CB2-4F22-B998-765556C13F3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A53B6196-81F5-4662-A6F3-7928D1620E4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77F7A647-E8AF-414C-949B-F5B6072BB8A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8C3A3556-33FF-48E6-9687-0D38F9AF5ED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F6B6047-59FB-4340-B2DF-B04446CB4F7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C5DA9958-B299-4E9D-8108-E2F7E233EFD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BA77B3C-67D4-44B8-B4BB-55F7313A6C9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F6AF349C-A6C5-4B79-A15E-CCB937BA2FD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6013E46-9CC7-4630-8008-16D25885CC8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3716F169-4430-49F3-B2F3-42458DD22BE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EB982F1C-666C-4B8B-8278-9773A09173C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C64C659-B257-47F2-82EA-CE5E51CBCCD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3E30B3A8-0246-4C9D-9EB2-7C1E6C77098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66984EDF-A26F-4B1D-A323-B9303AEB897B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ECA91F1B-5024-4EDE-B5BD-6029F6E7B88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09F69689-BDDF-4543-B1C2-F33C49177C3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9D6C1D23-0458-4749-BB7F-5987E553D52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70345E-E807-427E-863E-028474B027E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57595C1F-F3E1-4504-BD07-8ADF1271885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09C8CA97-C182-4DDB-A70F-FB8CDF12E2D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E845252E-1764-4A9D-9CA8-98108AF29D0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145EE4CE-B00B-462B-B1EE-1981B07A31B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6DECC657-E281-4EFD-8E6F-9E246D9894C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AEC257AE-AD3A-40B4-B8E0-2424602D104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9E893EE1-4B6E-417A-9251-93CAC8E2344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54DBC065-AB7E-44F9-BCE5-E2DBD07A747C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7A1FCDA0-F817-4E38-B571-ACF5012C239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831FE9E5-067A-44B7-99C1-8BB6F977A7A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91A5D7-5320-43EC-A9E6-919D063CA49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11B685B5-1C87-4A4D-AC52-A0353FCEFD8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5F51D4CC-8E7E-4858-91FD-47C33755BF7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DB6298FA-7F8A-4D2E-B6D8-32B4D3FE40F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D08CD164-12DE-4D40-B053-8BFD0F2777F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2834C48C-69C0-4671-B007-6BB3C80A1DB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DEE37621-232D-4C22-88D6-748C55AC549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B03FE89B-1022-4B45-994B-99FF8197F0A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28FD6D85-F007-447C-ADBE-AAF51A7AFAA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11F11D8B-33CB-45B1-AC9C-C82AF6FC61E1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D35A86D3-A968-4515-BF8A-400EE5DFD46F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556BAC8-6F89-4C86-A903-BC296C60633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A05A2D5D-CA72-480C-9655-890962BE7102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53735D50-FEAE-427F-ABFD-B38B35271D9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2DF254B7-FCD8-46CC-96BC-F12AD1FE4F0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9384D50D-0982-47E4-9896-B2B95B92392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9AAB105F-E10A-429A-863D-2408D839743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D5619571-39DC-42BB-AD82-C1E617C4791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A29B5978-5C81-4A55-8D85-23ADCB46F34A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FABA53DC-BEF6-43BB-AAC7-C48201AC59C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96D68368-AFD6-4F65-A9B5-E660AF788C7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7BF52415-D325-4B7D-8A8B-F4D11358516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A7CB0F8-9E2E-4632-8034-EC02025405D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0B8AC92E-25E3-4E25-86C3-EE6DC446794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9A6E2E31-2CE9-4650-8CA5-F09DB2A723E2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63FCD5B0-42B3-449D-A7AB-06DFA034972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953085C8-11F1-4148-81AF-CBD63DBBA42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F67E1559-F2FA-4E54-8D17-BCD2E490F34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D521302A-EF52-427A-A4DB-26B4C97AB9E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70C8E076-D4B2-4BC9-BA87-70A1D2BA981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93DA7B27-4EAD-4ED6-810A-DB12677D900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500717A7-9323-4BB0-B68A-FC5CFC82319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6F8DF155-4AC1-4545-B40F-A002979366A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103400-2AED-4DD5-ACE1-64F73188C93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2DB799-3C2D-4012-96AD-E8ECE581C62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68D1EA3A-2CA1-413A-BC8F-A343820DA65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248B71D4-214E-42D8-A6D5-7D51E74CAD7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87A5D6EE-EFE9-40BE-8C46-1141F7AA703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62610CBE-CB44-4050-B9DE-89C1A50FCA1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0"/>
          </p:nvPr>
        </p:nvSpPr>
        <p:spPr/>
        <p:txBody>
          <a:bodyPr/>
          <a:lstStyle/>
          <a:p>
            <a:fld id="{10446298-14C6-4ADC-A1D1-F2A912245D3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C86AD1B0-D55D-4AC9-B668-B73A1ED1F20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0E710F44-5D41-4712-84CD-1DEB96D4558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E6DD0330-EA17-44DB-85A5-E63B8857B18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C697BCCE-263F-4913-82F9-B07E540E8B9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3D3C3EC7-CC33-4959-86BB-F5463423569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44ABAE-5668-4C0D-B29E-822B29F88FD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D22AB0EB-17B4-4ABE-8340-88449C4CCA5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14AC8139-BE84-4062-BD88-7708A2BCE37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0F498799-2755-4916-B181-3088A5B2BA9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A9CF0C7D-7161-446F-9786-69599617ED0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EC61BB96-880A-4509-AA88-F3D23931BF5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6ABDBE91-8897-4021-886E-9010275A071B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3"/>
          </p:nvPr>
        </p:nvSpPr>
        <p:spPr/>
        <p:txBody>
          <a:bodyPr/>
          <a:lstStyle/>
          <a:p>
            <a:fld id="{9495F229-E3D7-4BC4-B1A9-2FA2B7DEC70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DB906128-65D9-4BA0-ACAA-274327A0989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1A00E4BE-12ED-42AD-A85C-E8FC6DA96E3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716D8D3F-882D-4775-A381-CE646554E66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B92569-E3DF-41E6-AABB-A54ED64A627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030052F7-7028-48A2-A427-C021767A16D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8795242C-3B60-4326-A43B-AEE08433D61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A807A7F8-7FBE-4666-AA36-1C88D3C0D89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3A46CBF7-6895-4115-B991-4B1E6DDDD0D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F93836C1-A61E-4A7E-A27F-8035B580AF7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8322CA96-743F-4E39-821B-65B68FEEB25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6F8468DC-A12A-44A4-8853-FBEAA5F80E0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7919B834-A8EE-47B2-A0CA-0C129E732D5D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6"/>
          </p:nvPr>
        </p:nvSpPr>
        <p:spPr/>
        <p:txBody>
          <a:bodyPr/>
          <a:lstStyle/>
          <a:p>
            <a:fld id="{F24CE60C-DD4A-4A91-8F2C-F850094B9E5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8D6137CE-FC2E-4B65-80DF-E41436EF002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A8CDB31-B4BE-4CA0-B302-B94D43CB4A5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8DB9374B-C5CC-4B79-ABDA-954B8B31A34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B8679613-9040-419F-9DF0-BCB417B37D94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936665D5-838C-46F9-9E86-1A26EC9C918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E38F394D-A6A9-44E3-B6FB-BD5790D04DA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0CC6F8E2-BBDE-4BF3-9538-2C87386E5B4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49AAD422-B207-4034-B300-1E6DC508D0F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B4DAD124-024E-44A5-90BF-16ECDCE2B17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BC9A7D66-A8F7-42C5-A647-84161693162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C15EDA4F-4F2D-4EBB-B3DD-91808D78A33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F3F3A0BD-9848-4349-A4D2-5E024630923C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380C05-2FDA-48BB-BE3F-E3CAF85A5E16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9"/>
          </p:nvPr>
        </p:nvSpPr>
        <p:spPr/>
        <p:txBody>
          <a:bodyPr/>
          <a:lstStyle/>
          <a:p>
            <a:fld id="{F7DAEC5B-31C5-44FE-8274-A1F3E807BCE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1BDC87CF-0E93-4104-9EE7-D550B980629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E6796E3A-AFE3-48F0-A10C-34B952D251C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E6FEA1A3-9179-4812-9C61-77D737E92C7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4E9C4AA7-2705-4230-A46C-C637713E27E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7419F5BD-EB8A-4BFE-BC05-2E590CB3EED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83AB270F-A68E-4BE8-89FB-76543B3A5FA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400C28B9-C997-4271-BEC9-C3A12F150BF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E80D095B-89B5-4A0C-B6C2-F5934CB2A4C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8792533D-7C58-4C2B-AFED-689FD38F887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D0C12C3-2D8C-4406-8505-8120EC8E7D4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C4ABD25B-D4CA-4FE9-8EA0-71DDF8B4AD20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9AC6FB2B-D873-4F91-84CC-CD4A04F64BBE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2"/>
          </p:nvPr>
        </p:nvSpPr>
        <p:spPr/>
        <p:txBody>
          <a:bodyPr/>
          <a:lstStyle/>
          <a:p>
            <a:fld id="{72A4AFF7-4DF6-4891-A8E5-650936D0CB58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1AB1D04-C240-43F6-A91F-BBCBAFEC08A5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90AAC37-4123-4052-B2C2-EA74E1EAD274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933DFB2-B5F8-4F8D-85DD-233F1A700FA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0FFC734-ABB1-4B12-B346-0A070091809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E0EC08-8506-420E-9F1B-025670E2237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2D1E21E-0310-475E-A0B6-3D8E149E5D3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B20629F-340B-4C3A-A9C5-6C10905A400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813073B-F700-4A81-A381-214E8ADA882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A8E6123-EF37-4862-BDC6-F8CF9A1BCDC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50E1EEB-7895-4633-AC10-37AF1AFBECF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CAC0AC1-60A5-414A-B797-9F4C619933FE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7033B75-5BAC-4585-B0E2-CD0625574B01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62E7B1F-2CD1-41D9-860C-B453A70584F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AD1A28D-F1C2-4EA0-B5BF-9DA820CB101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A0721D8-E1F3-4C69-84BD-7CB056594D7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2057AC-CFA7-4C06-A06D-4D3B98104BA0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B2B55FD-10F8-4818-83E8-A0B973B40DC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1B6FF1C-FE6A-4F13-B778-97D9808BDDCA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EA69F84-F79C-4875-B1AE-551DF42EEB59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AA81441-25E9-4DF7-BF53-74BF460D5AA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C514B4-D871-497E-B1F1-6D1ECA94E55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F74B40-C4A9-4FF6-9D94-4AD4DB0DD5A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A0B76F4-7DBF-4084-8676-EAB79CF4EDC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D3FFF22-8D3A-43E4-9DE7-A1D1D50D38C9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F56295B-CD22-4752-8760-91D64B326ECE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7BBB544-AF79-4572-9921-7D452E88873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7EA38F-47FC-44F7-AD75-580F9687211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6B5CE3F-71BE-400A-84AC-2B61264C21E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07BE1A6-3CE6-4DB6-8656-33B7858C942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3A46DE2-0A0F-4D23-8F62-5E3157E4227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9C89924-FAD3-4BB4-BB87-9C1099C4C1A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4B06211-A0F4-470C-9000-8D0A00875F3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97D9453-936D-4B59-840D-120B16FA0C8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383FB2D-AE84-44FC-8E16-8C5D0AC3E35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61B15E1-E9FC-4376-8FFD-A2BEE87B83E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D35EDAB-ED2B-49F3-A76D-BE26127D493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7C229F0-7DF2-45F3-A556-E781F79E6B5D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9FE7BC-F462-4E98-827F-C49B18F24C3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2EFA268-D96F-48BF-B920-5A4DD02EA883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30C9FF5-91E8-45ED-982C-F087A2D0EFE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4A1B760-461F-41C7-9227-CF7AA04D221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36AF617-30FA-4353-AD26-A5DCC22F708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DD41100-3F09-4CA4-9893-F749E25E51D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3F757C0-504D-4935-B51A-447E2BB24A4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88F5406-4024-41E1-994E-817CC0B816A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ABEBE37-3E67-45F2-94C8-5957EF73475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58D89D2-3EDE-4521-98E1-FB9A39140A6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9D96FAC-B60A-42FA-B9A0-995A5C979FE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B65F42-D87E-45C4-8BD9-B6D27D68C88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66D50BC-9697-49A7-8540-FF7DBEDA047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4FEAF83-6093-4F0F-93C3-487DC5B18FC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E54575B-C0BF-4F02-8FA3-3D41F0381B8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49A34ED-8E6F-45BB-8A29-0B7D2661F46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4A8073D-601E-43AE-A234-C939F988BCC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5FA2336-DAAE-411F-9524-89F7C2F1521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C3EB3EE-F342-41C8-82EA-34CB665D4AF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7E987A0-FA86-4154-A4E3-491A368A9DB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7810D33-5444-445F-BEA7-D0D7CDBC8E8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63B3E03-F35C-4AE1-80BC-EE6A3D7CBC2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A9CA95-8579-41D3-885D-F815C60713F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E6D834E-0429-46CC-A3D6-768709D8EEE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6F0E213-3F14-4D21-A202-F7DE362334E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A302E50-D924-4F57-B552-EE827C54B25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D7A0C5F-2683-4951-BA63-FA81EE59FA9F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4C18E4F-2059-413C-B60D-23F219E551A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A777852-F8D4-485E-8ADB-42B2226B320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E73E755-05B2-47AB-85A4-1F1B5ABD958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BB7030C-1726-4688-88F5-542BD0826014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295B0D7-80F0-4F2F-BA09-01E0A819A0D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66EAD72-382F-43A7-84D3-0437B6E87F8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8B0A284-216B-4648-B3A1-07D29D25AC9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8642740-19FD-434A-8634-4F6EE92CC00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DD1B4FF6-1970-4493-BF65-18820AB0747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812F844-5317-40DF-8498-8ADBE45BE74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C4158050-37CE-46AB-A50A-441A415C081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DAC19C5-9FBE-44D0-A58C-0D6AFBE11842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58995CA-94E8-44BB-ABE1-F46D57DBD2DC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203C2C5-7448-4AB5-9B5E-4DD4F3C21A9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9E16DD9E-07D1-4CDD-9890-460859A5528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FFDCA9D-0D89-4D97-8D65-72FFAFE7B90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86DD9EB6-A337-4A15-84F4-F4C56930FD1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11"/>
          <p:cNvSpPr/>
          <p:nvPr/>
        </p:nvSpPr>
        <p:spPr>
          <a:xfrm>
            <a:off x="479880" y="6379200"/>
            <a:ext cx="11232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0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Image 12"/>
          <p:cNvPicPr/>
          <p:nvPr/>
        </p:nvPicPr>
        <p:blipFill>
          <a:blip r:embed="rId14"/>
          <a:stretch/>
        </p:blipFill>
        <p:spPr>
          <a:xfrm>
            <a:off x="9395280" y="479880"/>
            <a:ext cx="2315520" cy="1433880"/>
          </a:xfrm>
          <a:prstGeom prst="rect">
            <a:avLst/>
          </a:prstGeom>
          <a:ln w="0">
            <a:noFill/>
          </a:ln>
        </p:spPr>
      </p:pic>
      <p:pic>
        <p:nvPicPr>
          <p:cNvPr id="2" name="Image 13"/>
          <p:cNvPicPr/>
          <p:nvPr/>
        </p:nvPicPr>
        <p:blipFill>
          <a:blip r:embed="rId15"/>
          <a:stretch/>
        </p:blipFill>
        <p:spPr>
          <a:xfrm>
            <a:off x="240120" y="240120"/>
            <a:ext cx="2116080" cy="19188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2DED05A-6474-471F-8614-B148758DDCFD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29F458-DFDE-489D-82BD-7A2F83AAFF2B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7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7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1C74CDB-DB33-437D-A4FA-8319320BEC8D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1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54D6637-C971-4F6B-BDE3-236D23A98F79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A76AF92-62EC-4C5A-B94E-C550E642AEC1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9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9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8A97BFC-AD1F-4218-9D8A-FC326E85168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53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4F172CB-D390-4F2E-AAA3-A60E65C924E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58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5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7A70BD6-0A32-4D04-96C3-07CB0DE1793C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62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62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A3CD4E0-0264-42EC-BCE8-77D4C070A0A5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66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6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756A13F-F875-4804-9D1D-A145C2FDA8D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702" name="PlaceHolder 3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7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7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743" name="PlaceHolder 3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744" name="PlaceHolder 4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5B9FDEF-DBAD-4A0A-B62D-6C1E63DBF0A8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745" name="PlaceHolder 5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8E06D5F-3A64-4A64-83C5-B32ECD18716D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783" name="PlaceHolder 2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7E4B26D-5AD8-44A1-864C-90B6E56B483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7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24" name="PlaceHolder 2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47A56AA-824D-43F1-A50F-1F93480DC09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6E1EE41-BB7B-4B73-A91B-57B577F179A5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840EE63-80CD-4325-991E-24F96CEB7193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F36805E-7C25-4C3E-93AD-4A318BD4AFC1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2FA54B3-FDAA-46C1-94ED-460CE55E494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B388898-92D5-455A-A714-F66BC579EF6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29DB162-B4C6-4840-ACFA-526F9ED5E64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&lt;pied de page&gt;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ABA18C3-5114-4AB8-B649-576292DD5D10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33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jpe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11" Type="http://schemas.openxmlformats.org/officeDocument/2006/relationships/image" Target="../media/image17.png"/><Relationship Id="rId5" Type="http://schemas.openxmlformats.org/officeDocument/2006/relationships/image" Target="../media/image24.jpg"/><Relationship Id="rId10" Type="http://schemas.openxmlformats.org/officeDocument/2006/relationships/image" Target="../media/image16.png"/><Relationship Id="rId4" Type="http://schemas.openxmlformats.org/officeDocument/2006/relationships/image" Target="../media/image23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239040" cy="2390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40" b="0" strike="noStrike" spc="-1">
                <a:solidFill>
                  <a:srgbClr val="000000"/>
                </a:solidFill>
                <a:latin typeface="Calibri Light"/>
              </a:rPr>
              <a:t>Titre</a:t>
            </a:r>
            <a:endParaRPr lang="fr-FR" sz="1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/>
          </p:nvPr>
        </p:nvSpPr>
        <p:spPr>
          <a:xfrm>
            <a:off x="360000" y="360000"/>
            <a:ext cx="11230920" cy="276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330" b="1" strike="noStrike" cap="all" spc="-1" dirty="0">
                <a:solidFill>
                  <a:srgbClr val="000000"/>
                </a:solidFill>
                <a:latin typeface="Calibri"/>
              </a:rPr>
              <a:t>COMMENT ORGANISER LE CLASSEUR</a:t>
            </a:r>
          </a:p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330" b="1" strike="noStrike" cap="all" spc="-1" dirty="0">
                <a:solidFill>
                  <a:srgbClr val="000000"/>
                </a:solidFill>
                <a:latin typeface="Calibri"/>
              </a:rPr>
              <a:t> DE Technologie 2024 ?</a:t>
            </a:r>
            <a:endParaRPr lang="fr-FR" sz="433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433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strike="noStrike" cap="all" spc="-1" dirty="0">
                <a:solidFill>
                  <a:srgbClr val="000000"/>
                </a:solidFill>
                <a:latin typeface="Calibri"/>
              </a:rPr>
              <a:t>IA/IPR ET Charges de mission académie DE Normandie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433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cap="all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cap="all" spc="-1">
                <a:solidFill>
                  <a:srgbClr val="8B8B8B"/>
                </a:solidFill>
                <a:latin typeface="Calibri"/>
              </a:rPr>
              <a:t>22/05/2024</a:t>
            </a:r>
            <a:endParaRPr lang="fr-FR" sz="1200" b="0" strike="noStrike" spc="-1">
              <a:latin typeface="Times New Roman"/>
            </a:endParaRPr>
          </a:p>
        </p:txBody>
      </p:sp>
      <p:pic>
        <p:nvPicPr>
          <p:cNvPr id="867" name="Image 2"/>
          <p:cNvPicPr/>
          <p:nvPr/>
        </p:nvPicPr>
        <p:blipFill>
          <a:blip r:embed="rId2"/>
          <a:stretch/>
        </p:blipFill>
        <p:spPr>
          <a:xfrm>
            <a:off x="4482360" y="3586528"/>
            <a:ext cx="2986200" cy="2188080"/>
          </a:xfrm>
          <a:prstGeom prst="rect">
            <a:avLst/>
          </a:prstGeom>
          <a:ln w="0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CF431C-9180-EC12-CFDA-1FB8EAF1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24" y="3055625"/>
            <a:ext cx="3187559" cy="3020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DB6F84-E61E-64B6-5392-E9A085D6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60" y="3128400"/>
            <a:ext cx="3187559" cy="3020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76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7" name="Titre 5"/>
          <p:cNvSpPr/>
          <p:nvPr/>
        </p:nvSpPr>
        <p:spPr>
          <a:xfrm>
            <a:off x="1240200" y="-151560"/>
            <a:ext cx="109508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DE PRESENTATION ENSEIGNANT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78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pic>
        <p:nvPicPr>
          <p:cNvPr id="880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4BEBC6-D27E-42AA-9DF8-9456DD53F21F}" type="slidenum">
              <a:t>10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ED676-4D94-342F-6023-214B85C2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2" y="1069671"/>
            <a:ext cx="9167068" cy="3494086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CE4049E1-BA13-7034-CCAB-59A331058E65}"/>
              </a:ext>
            </a:extLst>
          </p:cNvPr>
          <p:cNvSpPr/>
          <p:nvPr/>
        </p:nvSpPr>
        <p:spPr>
          <a:xfrm>
            <a:off x="2872740" y="5020841"/>
            <a:ext cx="6535080" cy="906095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PERMET LES ECHANGES DE SEQUENCES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MUTUALISATION ENTRE ENSEIGNANTS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CF05C-709E-FFA2-02C2-F8A500B77AEA}"/>
              </a:ext>
            </a:extLst>
          </p:cNvPr>
          <p:cNvSpPr/>
          <p:nvPr/>
        </p:nvSpPr>
        <p:spPr>
          <a:xfrm rot="19728671">
            <a:off x="9617270" y="2353557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</a:t>
            </a:r>
          </a:p>
        </p:txBody>
      </p:sp>
    </p:spTree>
    <p:extLst>
      <p:ext uri="{BB962C8B-B14F-4D97-AF65-F5344CB8AC3E}">
        <p14:creationId xmlns:p14="http://schemas.microsoft.com/office/powerpoint/2010/main" val="31967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9268366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DE REUSSITE ELEVE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84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sp>
        <p:nvSpPr>
          <p:cNvPr id="885" name="Rectangle : coins arrondis 9"/>
          <p:cNvSpPr/>
          <p:nvPr/>
        </p:nvSpPr>
        <p:spPr>
          <a:xfrm>
            <a:off x="2828160" y="1062360"/>
            <a:ext cx="6535080" cy="581400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A </a:t>
            </a: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distribuer au début de la séquence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11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5D815B-91C4-0CA1-A250-505BBB446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1" y="1733760"/>
            <a:ext cx="3528232" cy="49867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B7F1AD-0F0C-64F3-2C92-81B7CC40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417" y="1892880"/>
            <a:ext cx="6675823" cy="4827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940895-9D50-C7E6-00A9-0AF4BDC63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1" y="276872"/>
            <a:ext cx="1753137" cy="15191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B478F1-8753-7AF5-2834-1D0AAD38A36E}"/>
              </a:ext>
            </a:extLst>
          </p:cNvPr>
          <p:cNvSpPr/>
          <p:nvPr/>
        </p:nvSpPr>
        <p:spPr>
          <a:xfrm rot="19728671">
            <a:off x="1060444" y="4968120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DE REUSSITE ELEVE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84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12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72CA19-2321-C1BD-F05B-73CBD2E0A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87" y="1123920"/>
            <a:ext cx="7842853" cy="57263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71B4C4-E5F8-AA1B-53F3-9FA4C87A3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1" y="276872"/>
            <a:ext cx="1753137" cy="1519179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8AEA2800-3395-AA14-8126-FE0717409B7E}"/>
              </a:ext>
            </a:extLst>
          </p:cNvPr>
          <p:cNvSpPr/>
          <p:nvPr/>
        </p:nvSpPr>
        <p:spPr>
          <a:xfrm>
            <a:off x="589787" y="3253694"/>
            <a:ext cx="6535080" cy="906095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PERMET AUX ELEVES DE RETROUVER LES REPONSES DANS SES FICHES DE CLASSEUR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98C340-4828-4406-055C-943D4E99972A}"/>
              </a:ext>
            </a:extLst>
          </p:cNvPr>
          <p:cNvSpPr/>
          <p:nvPr/>
        </p:nvSpPr>
        <p:spPr>
          <a:xfrm rot="19728671">
            <a:off x="9815210" y="3163428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21342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ELEVE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84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13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102793-016C-83CC-3B8B-2386AA31D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72"/>
            <a:ext cx="4057009" cy="57340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3CF55C-0F43-82AC-7EF9-020863BEB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38" y="1042202"/>
            <a:ext cx="4000742" cy="56545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79BE91-24B8-E7FA-FBEC-EBB212EE9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24" y="1018481"/>
            <a:ext cx="4000742" cy="5654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2C742C-3304-8EC0-8AC3-D93B88D0543B}"/>
              </a:ext>
            </a:extLst>
          </p:cNvPr>
          <p:cNvSpPr/>
          <p:nvPr/>
        </p:nvSpPr>
        <p:spPr>
          <a:xfrm rot="19728671">
            <a:off x="847202" y="4065588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802FE-F35A-1972-849C-639AA953923A}"/>
              </a:ext>
            </a:extLst>
          </p:cNvPr>
          <p:cNvSpPr/>
          <p:nvPr/>
        </p:nvSpPr>
        <p:spPr>
          <a:xfrm rot="19728671">
            <a:off x="4975178" y="3913680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82992-768C-3333-4B5D-A3DFE49715AF}"/>
              </a:ext>
            </a:extLst>
          </p:cNvPr>
          <p:cNvSpPr/>
          <p:nvPr/>
        </p:nvSpPr>
        <p:spPr>
          <a:xfrm rot="19728671">
            <a:off x="9173604" y="3815208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1031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ELEVE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14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102793-016C-83CC-3B8B-2386AA31D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72"/>
            <a:ext cx="4057009" cy="5734080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1239F259-5E70-B074-6FA5-52987F3B6BB8}"/>
              </a:ext>
            </a:extLst>
          </p:cNvPr>
          <p:cNvSpPr/>
          <p:nvPr/>
        </p:nvSpPr>
        <p:spPr>
          <a:xfrm>
            <a:off x="4817520" y="1173709"/>
            <a:ext cx="6535080" cy="496416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DES LOGOS TOUJOURS IDENTIQUES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 : coins arrondis 9">
            <a:extLst>
              <a:ext uri="{FF2B5EF4-FFF2-40B4-BE49-F238E27FC236}">
                <a16:creationId xmlns:a16="http://schemas.microsoft.com/office/drawing/2014/main" id="{399A0A8F-84EC-67EB-EE70-310483AB7AF0}"/>
              </a:ext>
            </a:extLst>
          </p:cNvPr>
          <p:cNvSpPr/>
          <p:nvPr/>
        </p:nvSpPr>
        <p:spPr>
          <a:xfrm>
            <a:off x="4817520" y="1978032"/>
            <a:ext cx="6535080" cy="562601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LES 3 THEMES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DB27DE-A5D1-48C7-92EA-B2584B69EA8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640009" y="2710292"/>
            <a:ext cx="1353822" cy="1117080"/>
          </a:xfrm>
          <a:prstGeom prst="rect">
            <a:avLst/>
          </a:prstGeom>
          <a:ln w="0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51C9C8-2EBE-D343-8E7B-9EFEEFBA3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79" y="2695348"/>
            <a:ext cx="1432063" cy="12124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57FA9E-CF82-CB54-98CC-3B7137D57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29" y="2743671"/>
            <a:ext cx="1527591" cy="1199832"/>
          </a:xfrm>
          <a:prstGeom prst="rect">
            <a:avLst/>
          </a:prstGeom>
        </p:spPr>
      </p:pic>
      <p:sp>
        <p:nvSpPr>
          <p:cNvPr id="11" name="Rectangle : coins arrondis 9">
            <a:extLst>
              <a:ext uri="{FF2B5EF4-FFF2-40B4-BE49-F238E27FC236}">
                <a16:creationId xmlns:a16="http://schemas.microsoft.com/office/drawing/2014/main" id="{0C592DAD-C2BC-4175-3992-7DB25EE648DC}"/>
              </a:ext>
            </a:extLst>
          </p:cNvPr>
          <p:cNvSpPr/>
          <p:nvPr/>
        </p:nvSpPr>
        <p:spPr>
          <a:xfrm>
            <a:off x="4732302" y="4110866"/>
            <a:ext cx="6535080" cy="562601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LES LOGOS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6A0881-8570-61F7-1163-D2EDA3265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084" y="4896192"/>
            <a:ext cx="1032436" cy="10028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D8C1F7F-8489-E0E6-81A4-F94268DB1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520" y="4866590"/>
            <a:ext cx="1046640" cy="1096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69DBC9D-6738-D9F9-9880-BA96043B9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0548" y="4976648"/>
            <a:ext cx="936893" cy="9368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0257F6-27B5-85B5-7D4A-0EAA4069D3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5809" y="4837938"/>
            <a:ext cx="1064633" cy="11541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E6A89B8-100C-6A66-2B5A-3F19DDB690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2535" y="4896192"/>
            <a:ext cx="851682" cy="92498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0710E3B-EE3C-6A57-1474-66271CDB7B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9299" y="4610457"/>
            <a:ext cx="1496451" cy="14964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293A06F-5D70-74A9-89CD-CCB9897B4241}"/>
              </a:ext>
            </a:extLst>
          </p:cNvPr>
          <p:cNvSpPr/>
          <p:nvPr/>
        </p:nvSpPr>
        <p:spPr>
          <a:xfrm rot="19728671">
            <a:off x="1072037" y="3732507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17594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SYNTHESE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84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15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6B70C6-F674-B996-48C7-60DE0B59F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1" y="986400"/>
            <a:ext cx="4057009" cy="57340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563AB1-639E-9CC4-8531-D4AEF9EB8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33" y="1817003"/>
            <a:ext cx="2968507" cy="3223993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1C102C9E-CD7E-DAC4-5D03-FBDAFE6FD543}"/>
              </a:ext>
            </a:extLst>
          </p:cNvPr>
          <p:cNvSpPr/>
          <p:nvPr/>
        </p:nvSpPr>
        <p:spPr>
          <a:xfrm>
            <a:off x="256511" y="3429000"/>
            <a:ext cx="6535080" cy="554677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THEME ET COMPETENCES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9079B-990E-641C-8BE8-2AE2EEFDE6CD}"/>
              </a:ext>
            </a:extLst>
          </p:cNvPr>
          <p:cNvSpPr/>
          <p:nvPr/>
        </p:nvSpPr>
        <p:spPr>
          <a:xfrm rot="19728671">
            <a:off x="1545554" y="4679664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5849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METIERS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84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 dirty="0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 dirty="0"/>
            </a:br>
            <a:endParaRPr lang="fr-FR" sz="4800" b="0" strike="noStrike" spc="-1" dirty="0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16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EE8D5B-7B70-70A5-8481-2BB9CA0C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05" y="411030"/>
            <a:ext cx="3857460" cy="38574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417384-3407-0628-C4A4-C9792B734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21" y="986400"/>
            <a:ext cx="4057009" cy="5734080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471817A2-9DF9-44EE-EEAC-8929AA88E0A6}"/>
              </a:ext>
            </a:extLst>
          </p:cNvPr>
          <p:cNvSpPr/>
          <p:nvPr/>
        </p:nvSpPr>
        <p:spPr>
          <a:xfrm>
            <a:off x="256511" y="3429000"/>
            <a:ext cx="6535080" cy="554677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OBJECTIF : Réaliser un corpus des métiers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Rectangle : coins arrondis 9">
            <a:extLst>
              <a:ext uri="{FF2B5EF4-FFF2-40B4-BE49-F238E27FC236}">
                <a16:creationId xmlns:a16="http://schemas.microsoft.com/office/drawing/2014/main" id="{5A6987E9-2FE6-9B29-BD48-E5CDFEA24D7E}"/>
              </a:ext>
            </a:extLst>
          </p:cNvPr>
          <p:cNvSpPr/>
          <p:nvPr/>
        </p:nvSpPr>
        <p:spPr>
          <a:xfrm>
            <a:off x="2865240" y="5298330"/>
            <a:ext cx="6535080" cy="988710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2 métiers à découvrir / séquences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Avec liens et QRCODE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C0A819-C1EB-F548-936E-709658083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90" y="3547325"/>
            <a:ext cx="2762250" cy="1657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02E567-40D5-E227-A31B-EA967972094E}"/>
              </a:ext>
            </a:extLst>
          </p:cNvPr>
          <p:cNvSpPr/>
          <p:nvPr/>
        </p:nvSpPr>
        <p:spPr>
          <a:xfrm rot="19728671">
            <a:off x="1251046" y="2113020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18914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EVALUATION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84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17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A527D1-78F4-A06B-CD41-1F8D76AC5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23" y="15142"/>
            <a:ext cx="1943517" cy="21068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69F148-C165-9263-30E8-808ACC071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2" y="1076400"/>
            <a:ext cx="4057009" cy="57340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B2C92F-73E3-B59E-FFF6-1FE194775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51" y="1076400"/>
            <a:ext cx="4057009" cy="5734080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71FF5603-B333-AAC0-1138-345DDFEC0C1B}"/>
              </a:ext>
            </a:extLst>
          </p:cNvPr>
          <p:cNvSpPr/>
          <p:nvPr/>
        </p:nvSpPr>
        <p:spPr>
          <a:xfrm>
            <a:off x="187554" y="4892524"/>
            <a:ext cx="3335047" cy="127907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EVALUATION AVEC NIVEAU DE MAITRISE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DES COMPETENCES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853040-F5AB-308B-0C64-C8AC46E3A7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50" y="2180575"/>
            <a:ext cx="1667268" cy="23564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798AC8-9918-BA01-3B7A-7EBF8780DA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68" y="4566507"/>
            <a:ext cx="1489850" cy="2105719"/>
          </a:xfrm>
          <a:prstGeom prst="rect">
            <a:avLst/>
          </a:prstGeom>
        </p:spPr>
      </p:pic>
      <p:sp>
        <p:nvSpPr>
          <p:cNvPr id="7" name="Rectangle : coins arrondis 9">
            <a:extLst>
              <a:ext uri="{FF2B5EF4-FFF2-40B4-BE49-F238E27FC236}">
                <a16:creationId xmlns:a16="http://schemas.microsoft.com/office/drawing/2014/main" id="{0E351E8D-3596-0F93-F1D1-0261B3D069C5}"/>
              </a:ext>
            </a:extLst>
          </p:cNvPr>
          <p:cNvSpPr/>
          <p:nvPr/>
        </p:nvSpPr>
        <p:spPr>
          <a:xfrm>
            <a:off x="3722708" y="4951754"/>
            <a:ext cx="4939959" cy="1225703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L’ELEVE COMPLETE LES COMPETENCES ACQUISES DANS SON CLASSEUR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8814835-8177-E425-B180-6A1C783BD2CD}"/>
              </a:ext>
            </a:extLst>
          </p:cNvPr>
          <p:cNvSpPr/>
          <p:nvPr/>
        </p:nvSpPr>
        <p:spPr>
          <a:xfrm>
            <a:off x="8727945" y="5249055"/>
            <a:ext cx="1150306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C3B6EA8-9880-3824-3150-8BE7FD815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520" y="2659079"/>
            <a:ext cx="1619250" cy="2009775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2F67F04-7D37-5371-6226-3435DDCAD5B4}"/>
              </a:ext>
            </a:extLst>
          </p:cNvPr>
          <p:cNvSpPr/>
          <p:nvPr/>
        </p:nvSpPr>
        <p:spPr>
          <a:xfrm flipH="1">
            <a:off x="3810240" y="2936445"/>
            <a:ext cx="939279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A54B9-6AE7-2E9D-4E70-9B7EEE5AD754}"/>
              </a:ext>
            </a:extLst>
          </p:cNvPr>
          <p:cNvSpPr/>
          <p:nvPr/>
        </p:nvSpPr>
        <p:spPr>
          <a:xfrm rot="19728671">
            <a:off x="6709234" y="3268367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16862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82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3" name="Titre 5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PARTIE VOCABULAIRE – LITTERATIE 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86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25ADC7-D478-4800-98CF-B053FC677B8B}" type="slidenum">
              <a:t>18</a:t>
            </a:fld>
            <a:endParaRPr/>
          </a:p>
        </p:txBody>
      </p:sp>
      <p:sp>
        <p:nvSpPr>
          <p:cNvPr id="7" name="Rectangle : coins arrondis 9">
            <a:extLst>
              <a:ext uri="{FF2B5EF4-FFF2-40B4-BE49-F238E27FC236}">
                <a16:creationId xmlns:a16="http://schemas.microsoft.com/office/drawing/2014/main" id="{0E351E8D-3596-0F93-F1D1-0261B3D069C5}"/>
              </a:ext>
            </a:extLst>
          </p:cNvPr>
          <p:cNvSpPr/>
          <p:nvPr/>
        </p:nvSpPr>
        <p:spPr>
          <a:xfrm>
            <a:off x="416801" y="1752216"/>
            <a:ext cx="4939959" cy="1225703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L’ELEVE COMPLETE LES DEFINITIONS IMPORTANTES DANS SON DICO OU LEXIQUE DE TECHNOLOGIE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8814835-8177-E425-B180-6A1C783BD2CD}"/>
              </a:ext>
            </a:extLst>
          </p:cNvPr>
          <p:cNvSpPr/>
          <p:nvPr/>
        </p:nvSpPr>
        <p:spPr>
          <a:xfrm>
            <a:off x="4578732" y="3830462"/>
            <a:ext cx="208848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0DD1080-DBD1-F0F1-7EF7-208C132E1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42" y="981442"/>
            <a:ext cx="3869543" cy="54691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3674312-080C-117C-C956-B0FA3274D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24" y="3162072"/>
            <a:ext cx="2565985" cy="1981651"/>
          </a:xfrm>
          <a:prstGeom prst="rect">
            <a:avLst/>
          </a:prstGeom>
        </p:spPr>
      </p:pic>
      <p:sp>
        <p:nvSpPr>
          <p:cNvPr id="24" name="Rectangle : coins arrondis 9">
            <a:extLst>
              <a:ext uri="{FF2B5EF4-FFF2-40B4-BE49-F238E27FC236}">
                <a16:creationId xmlns:a16="http://schemas.microsoft.com/office/drawing/2014/main" id="{543726FC-CA83-F675-5811-D39BCC5F7BE1}"/>
              </a:ext>
            </a:extLst>
          </p:cNvPr>
          <p:cNvSpPr/>
          <p:nvPr/>
        </p:nvSpPr>
        <p:spPr>
          <a:xfrm>
            <a:off x="482079" y="5312797"/>
            <a:ext cx="4939959" cy="1043723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LE LOGO INDIQUE LES MOTS IMPORTANTS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EACA7F-CAA2-6A2E-B14E-5B520125C106}"/>
              </a:ext>
            </a:extLst>
          </p:cNvPr>
          <p:cNvSpPr/>
          <p:nvPr/>
        </p:nvSpPr>
        <p:spPr>
          <a:xfrm rot="19728671">
            <a:off x="8078768" y="3469128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8957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239040" cy="2390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40" b="0" strike="noStrike" spc="-1">
                <a:solidFill>
                  <a:srgbClr val="000000"/>
                </a:solidFill>
                <a:latin typeface="Calibri Light"/>
              </a:rPr>
              <a:t>Titre</a:t>
            </a:r>
            <a:endParaRPr lang="fr-FR" sz="1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/>
          </p:nvPr>
        </p:nvSpPr>
        <p:spPr>
          <a:xfrm>
            <a:off x="360000" y="360000"/>
            <a:ext cx="11230920" cy="276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330" b="1" strike="noStrike" cap="all" spc="-1" dirty="0">
                <a:solidFill>
                  <a:srgbClr val="000000"/>
                </a:solidFill>
                <a:latin typeface="Calibri"/>
              </a:rPr>
              <a:t>COMMENT ORGANISER LE CLASSEUR</a:t>
            </a:r>
          </a:p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330" b="1" strike="noStrike" cap="all" spc="-1" dirty="0">
                <a:solidFill>
                  <a:srgbClr val="000000"/>
                </a:solidFill>
                <a:latin typeface="Calibri"/>
              </a:rPr>
              <a:t> DE Technologie 2024 ?</a:t>
            </a:r>
            <a:endParaRPr lang="fr-FR" sz="433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433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strike="noStrike" cap="all" spc="-1" dirty="0">
                <a:solidFill>
                  <a:srgbClr val="000000"/>
                </a:solidFill>
                <a:latin typeface="Calibri"/>
              </a:rPr>
              <a:t>IA/IPR ET Charges de mission académie DE Normandie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433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dt" idx="6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cap="all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strike="noStrike" cap="all" spc="-1">
                <a:solidFill>
                  <a:srgbClr val="8B8B8B"/>
                </a:solidFill>
                <a:latin typeface="Calibri"/>
              </a:rPr>
              <a:t>22/05/2024</a:t>
            </a:r>
            <a:endParaRPr lang="fr-FR" sz="1200" b="0" strike="noStrike" spc="-1">
              <a:latin typeface="Times New Roman"/>
            </a:endParaRPr>
          </a:p>
        </p:txBody>
      </p:sp>
      <p:pic>
        <p:nvPicPr>
          <p:cNvPr id="867" name="Image 2"/>
          <p:cNvPicPr/>
          <p:nvPr/>
        </p:nvPicPr>
        <p:blipFill>
          <a:blip r:embed="rId2"/>
          <a:stretch/>
        </p:blipFill>
        <p:spPr>
          <a:xfrm>
            <a:off x="4482360" y="3586528"/>
            <a:ext cx="2986200" cy="2188080"/>
          </a:xfrm>
          <a:prstGeom prst="rect">
            <a:avLst/>
          </a:prstGeom>
          <a:ln w="0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CF431C-9180-EC12-CFDA-1FB8EAF1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24" y="3055625"/>
            <a:ext cx="3187559" cy="3020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DB6F84-E61E-64B6-5392-E9A085D6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60" y="3128400"/>
            <a:ext cx="3187559" cy="30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807FBF61-8881-5C14-410F-73933F2E9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5" y="2330344"/>
            <a:ext cx="2748673" cy="3884909"/>
          </a:xfrm>
          <a:prstGeom prst="rect">
            <a:avLst/>
          </a:prstGeom>
        </p:spPr>
      </p:pic>
      <p:sp>
        <p:nvSpPr>
          <p:cNvPr id="868" name="Rectangle 2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Titre 1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PROPOSITION D’ORGANISATION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71" name="Image 1"/>
          <p:cNvPicPr/>
          <p:nvPr/>
        </p:nvPicPr>
        <p:blipFill>
          <a:blip r:embed="rId3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67644B-49E0-42F4-92BD-85010C1654F2}" type="slidenum">
              <a:t>2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21B232-8EF8-A045-22EB-DB8199DFD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35" y="2247256"/>
            <a:ext cx="2530656" cy="3576769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E873A02-3FC2-3876-1C70-BFF7B017C20E}"/>
              </a:ext>
            </a:extLst>
          </p:cNvPr>
          <p:cNvSpPr/>
          <p:nvPr/>
        </p:nvSpPr>
        <p:spPr>
          <a:xfrm>
            <a:off x="577717" y="6132165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3A059B4-7B40-F67F-AA84-4F1CC10C18DA}"/>
              </a:ext>
            </a:extLst>
          </p:cNvPr>
          <p:cNvSpPr/>
          <p:nvPr/>
        </p:nvSpPr>
        <p:spPr>
          <a:xfrm>
            <a:off x="3100224" y="6132164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7C6E164-7E7E-0DE8-EC60-B81A463C20A8}"/>
              </a:ext>
            </a:extLst>
          </p:cNvPr>
          <p:cNvSpPr/>
          <p:nvPr/>
        </p:nvSpPr>
        <p:spPr>
          <a:xfrm>
            <a:off x="5970162" y="6101052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180667C-B062-7206-836C-53E00774ED96}"/>
              </a:ext>
            </a:extLst>
          </p:cNvPr>
          <p:cNvSpPr/>
          <p:nvPr/>
        </p:nvSpPr>
        <p:spPr>
          <a:xfrm>
            <a:off x="8941001" y="6101052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420786-B3B9-8611-7A34-40AAEFEFE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42" y="2247256"/>
            <a:ext cx="2748672" cy="38849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EE3AC7-7A2A-EB38-D160-1B4FB18AA70A}"/>
              </a:ext>
            </a:extLst>
          </p:cNvPr>
          <p:cNvSpPr/>
          <p:nvPr/>
        </p:nvSpPr>
        <p:spPr>
          <a:xfrm rot="19728671">
            <a:off x="641713" y="4238334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728AC-AA8B-0D12-1381-AF3368A04E46}"/>
              </a:ext>
            </a:extLst>
          </p:cNvPr>
          <p:cNvSpPr/>
          <p:nvPr/>
        </p:nvSpPr>
        <p:spPr>
          <a:xfrm rot="19728671">
            <a:off x="6094016" y="3911467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6BE6BD-C8C2-5FA7-B917-3E24C00303EB}"/>
              </a:ext>
            </a:extLst>
          </p:cNvPr>
          <p:cNvSpPr/>
          <p:nvPr/>
        </p:nvSpPr>
        <p:spPr>
          <a:xfrm rot="19728671">
            <a:off x="3263308" y="4116260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5E67CA8-3AF1-96AE-19A6-73BE66DC37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36" y="2257187"/>
            <a:ext cx="2676105" cy="37823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E4E192-6FCE-3696-D05D-8899F323A3E2}"/>
              </a:ext>
            </a:extLst>
          </p:cNvPr>
          <p:cNvSpPr/>
          <p:nvPr/>
        </p:nvSpPr>
        <p:spPr>
          <a:xfrm rot="19728671">
            <a:off x="9105985" y="3815760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8376423-FE1E-691D-8610-5E4E27D97BFF}"/>
              </a:ext>
            </a:extLst>
          </p:cNvPr>
          <p:cNvSpPr/>
          <p:nvPr/>
        </p:nvSpPr>
        <p:spPr>
          <a:xfrm>
            <a:off x="462250" y="1255849"/>
            <a:ext cx="2368691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LES FICHES COMPETENCES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07A6055-290B-8029-1F19-BEA8F8934563}"/>
              </a:ext>
            </a:extLst>
          </p:cNvPr>
          <p:cNvSpPr/>
          <p:nvPr/>
        </p:nvSpPr>
        <p:spPr>
          <a:xfrm>
            <a:off x="3065250" y="1244860"/>
            <a:ext cx="2116051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ENSEIGNANT</a:t>
            </a:r>
            <a:endParaRPr lang="fr-FR" sz="2400" spc="-1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8E11EFF-E168-E705-8B61-6A4A8651DCE0}"/>
              </a:ext>
            </a:extLst>
          </p:cNvPr>
          <p:cNvSpPr/>
          <p:nvPr/>
        </p:nvSpPr>
        <p:spPr>
          <a:xfrm>
            <a:off x="5818707" y="1270805"/>
            <a:ext cx="2368690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DE REUSSITE</a:t>
            </a:r>
            <a:endParaRPr lang="fr-FR" sz="2400" spc="-1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16C270E-EE26-376E-E37A-BF5904923FD0}"/>
              </a:ext>
            </a:extLst>
          </p:cNvPr>
          <p:cNvSpPr/>
          <p:nvPr/>
        </p:nvSpPr>
        <p:spPr>
          <a:xfrm>
            <a:off x="8846198" y="1244860"/>
            <a:ext cx="2193598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ACTIVITE ELEVE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437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1E72CADD-DCF2-31B8-3283-82C49A41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188" y="5182212"/>
            <a:ext cx="1496451" cy="1496451"/>
          </a:xfrm>
          <a:prstGeom prst="rect">
            <a:avLst/>
          </a:prstGeom>
        </p:spPr>
      </p:pic>
      <p:sp>
        <p:nvSpPr>
          <p:cNvPr id="868" name="Rectangle 2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Titre 1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PROPOSITION D’ORGANISATION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71" name="Image 1"/>
          <p:cNvPicPr/>
          <p:nvPr/>
        </p:nvPicPr>
        <p:blipFill>
          <a:blip r:embed="rId3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67644B-49E0-42F4-92BD-85010C1654F2}" type="slidenum">
              <a:t>3</a:t>
            </a:fld>
            <a:endParaRPr/>
          </a:p>
        </p:txBody>
      </p:sp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4AF09473-582A-8C8F-F88F-D1156A11E34F}"/>
              </a:ext>
            </a:extLst>
          </p:cNvPr>
          <p:cNvSpPr/>
          <p:nvPr/>
        </p:nvSpPr>
        <p:spPr>
          <a:xfrm>
            <a:off x="3044991" y="1096821"/>
            <a:ext cx="6535080" cy="496416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DES LOGOS TOUJOURS IDENTIQUES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1BA410C-0961-E745-1255-1B7D84C7D1C1}"/>
              </a:ext>
            </a:extLst>
          </p:cNvPr>
          <p:cNvSpPr/>
          <p:nvPr/>
        </p:nvSpPr>
        <p:spPr>
          <a:xfrm>
            <a:off x="378969" y="1790620"/>
            <a:ext cx="2666022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LES FICHES COMPETENCES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5455D25-FB67-7EF2-9592-BB09D80A4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9" y="3308546"/>
            <a:ext cx="2621587" cy="15729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88EAC9-2366-5708-BCE6-AB078DA34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114" y="2949963"/>
            <a:ext cx="2075649" cy="2693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0A885B-0F90-2FCF-8D9F-AC49D6A008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03" y="3259184"/>
            <a:ext cx="1777640" cy="15404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08756F8-0092-8CE4-6948-2AD26D3F8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601" y="3308546"/>
            <a:ext cx="1032436" cy="10028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8AC54D-392F-EA29-3E8A-7048CF6AA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1037" y="3278944"/>
            <a:ext cx="1046640" cy="109682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573FBE0-4C93-615F-9A43-D679A79ED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6372" y="4413051"/>
            <a:ext cx="936893" cy="93689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FD9B340-A01F-D26C-AE89-0F3B9A386E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077" y="4311371"/>
            <a:ext cx="1064633" cy="115412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5ACF565-B4F4-D5BC-22EC-0551ED4A7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1583" y="5613517"/>
            <a:ext cx="851682" cy="92498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7F7D7C2-04E8-C704-F3DD-12EAA659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96" y="5343798"/>
            <a:ext cx="1496451" cy="149645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5A436B9-0FA3-7D13-4A91-BC63FA7F9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136" y="3219322"/>
            <a:ext cx="1032436" cy="100282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F819F2A-4F92-0697-FCC9-C8055380B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572" y="3189720"/>
            <a:ext cx="1046640" cy="109682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268FFA1-E758-51B2-F5C2-ECDA89301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9907" y="4323827"/>
            <a:ext cx="936893" cy="93689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1607849-B79B-DDFF-E839-970E7AB08F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2612" y="4222147"/>
            <a:ext cx="1064633" cy="115412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B19E312-5ED3-00C1-F14E-9E49C5C92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5118" y="5524293"/>
            <a:ext cx="851682" cy="92498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34B6E49-891E-07AA-ED5F-20CA8024F58C}"/>
              </a:ext>
            </a:extLst>
          </p:cNvPr>
          <p:cNvSpPr/>
          <p:nvPr/>
        </p:nvSpPr>
        <p:spPr>
          <a:xfrm rot="19728671">
            <a:off x="737484" y="5491214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BFCED7-00A9-5938-EBC8-5C38F0273CA4}"/>
              </a:ext>
            </a:extLst>
          </p:cNvPr>
          <p:cNvSpPr/>
          <p:nvPr/>
        </p:nvSpPr>
        <p:spPr>
          <a:xfrm rot="19728671">
            <a:off x="6189787" y="5164347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28710D-78B5-4159-1479-031E0EFBDA07}"/>
              </a:ext>
            </a:extLst>
          </p:cNvPr>
          <p:cNvSpPr/>
          <p:nvPr/>
        </p:nvSpPr>
        <p:spPr>
          <a:xfrm rot="19728671">
            <a:off x="3359079" y="5369140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C26B3E-7553-2931-EFBC-66CB82BC3DF5}"/>
              </a:ext>
            </a:extLst>
          </p:cNvPr>
          <p:cNvSpPr/>
          <p:nvPr/>
        </p:nvSpPr>
        <p:spPr>
          <a:xfrm rot="19728671">
            <a:off x="9407888" y="5069010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650C001-2A60-0676-521C-FE1AA1D9DB86}"/>
              </a:ext>
            </a:extLst>
          </p:cNvPr>
          <p:cNvSpPr/>
          <p:nvPr/>
        </p:nvSpPr>
        <p:spPr>
          <a:xfrm>
            <a:off x="3143933" y="1779631"/>
            <a:ext cx="2666022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ENSEIGNANT</a:t>
            </a:r>
            <a:endParaRPr lang="fr-FR" sz="2400" spc="-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C5FFCD-C4B5-8DF9-23D8-304AFCD8CAB4}"/>
              </a:ext>
            </a:extLst>
          </p:cNvPr>
          <p:cNvSpPr/>
          <p:nvPr/>
        </p:nvSpPr>
        <p:spPr>
          <a:xfrm>
            <a:off x="5995864" y="1806656"/>
            <a:ext cx="2666022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DE REUSSITE</a:t>
            </a:r>
            <a:endParaRPr lang="fr-FR" sz="2400" spc="-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844AAF7-BDF0-5DE8-6547-C6DDB781D967}"/>
              </a:ext>
            </a:extLst>
          </p:cNvPr>
          <p:cNvSpPr/>
          <p:nvPr/>
        </p:nvSpPr>
        <p:spPr>
          <a:xfrm>
            <a:off x="8924881" y="1779631"/>
            <a:ext cx="2666022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ACTIVITE ELEVE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2031524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F4D1789D-D8E6-C8C4-75A6-6AD116DF5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28" y="2170679"/>
            <a:ext cx="2477560" cy="35017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F79D7EA-BA1C-2952-AA91-55B0F1208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94" y="2205521"/>
            <a:ext cx="2608220" cy="36863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4A4D56-5137-FD84-0074-ACECC9E0C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6" y="2315149"/>
            <a:ext cx="2530656" cy="3576769"/>
          </a:xfrm>
          <a:prstGeom prst="rect">
            <a:avLst/>
          </a:prstGeom>
        </p:spPr>
      </p:pic>
      <p:sp>
        <p:nvSpPr>
          <p:cNvPr id="868" name="Rectangle 2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Titre 1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PROPOSITION D’ORGANISATION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70" name="Rectangle : coins arrondis 4"/>
          <p:cNvSpPr/>
          <p:nvPr/>
        </p:nvSpPr>
        <p:spPr>
          <a:xfrm>
            <a:off x="231923" y="1206359"/>
            <a:ext cx="2426871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VOCABULAIRE</a:t>
            </a:r>
            <a:endParaRPr lang="fr-FR" sz="2400" b="0" strike="noStrike" spc="-1" dirty="0">
              <a:latin typeface="Arial"/>
            </a:endParaRPr>
          </a:p>
        </p:txBody>
      </p:sp>
      <p:pic>
        <p:nvPicPr>
          <p:cNvPr id="871" name="Image 1"/>
          <p:cNvPicPr/>
          <p:nvPr/>
        </p:nvPicPr>
        <p:blipFill>
          <a:blip r:embed="rId5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67644B-49E0-42F4-92BD-85010C1654F2}" type="slidenum">
              <a:t>4</a:t>
            </a:fld>
            <a:endParaRPr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E873A02-3FC2-3876-1C70-BFF7B017C20E}"/>
              </a:ext>
            </a:extLst>
          </p:cNvPr>
          <p:cNvSpPr/>
          <p:nvPr/>
        </p:nvSpPr>
        <p:spPr>
          <a:xfrm>
            <a:off x="577717" y="6132165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3A059B4-7B40-F67F-AA84-4F1CC10C18DA}"/>
              </a:ext>
            </a:extLst>
          </p:cNvPr>
          <p:cNvSpPr/>
          <p:nvPr/>
        </p:nvSpPr>
        <p:spPr>
          <a:xfrm>
            <a:off x="3100224" y="6132164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7C6E164-7E7E-0DE8-EC60-B81A463C20A8}"/>
              </a:ext>
            </a:extLst>
          </p:cNvPr>
          <p:cNvSpPr/>
          <p:nvPr/>
        </p:nvSpPr>
        <p:spPr>
          <a:xfrm>
            <a:off x="5970162" y="6101052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180667C-B062-7206-836C-53E00774ED96}"/>
              </a:ext>
            </a:extLst>
          </p:cNvPr>
          <p:cNvSpPr/>
          <p:nvPr/>
        </p:nvSpPr>
        <p:spPr>
          <a:xfrm>
            <a:off x="8941001" y="6101052"/>
            <a:ext cx="2081077" cy="58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EE3AC7-7A2A-EB38-D160-1B4FB18AA70A}"/>
              </a:ext>
            </a:extLst>
          </p:cNvPr>
          <p:cNvSpPr/>
          <p:nvPr/>
        </p:nvSpPr>
        <p:spPr>
          <a:xfrm rot="19728671">
            <a:off x="641713" y="4238334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728AC-AA8B-0D12-1381-AF3368A04E46}"/>
              </a:ext>
            </a:extLst>
          </p:cNvPr>
          <p:cNvSpPr/>
          <p:nvPr/>
        </p:nvSpPr>
        <p:spPr>
          <a:xfrm rot="19728671">
            <a:off x="6094016" y="3911467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E4E192-6FCE-3696-D05D-8899F323A3E2}"/>
              </a:ext>
            </a:extLst>
          </p:cNvPr>
          <p:cNvSpPr/>
          <p:nvPr/>
        </p:nvSpPr>
        <p:spPr>
          <a:xfrm rot="19728671">
            <a:off x="9155805" y="3810577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0ED4BB-2190-8A31-A28D-AF04FB4AE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26" y="2257557"/>
            <a:ext cx="2748672" cy="38849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8F2E0B-D689-1211-34C0-157B05E16CB6}"/>
              </a:ext>
            </a:extLst>
          </p:cNvPr>
          <p:cNvSpPr/>
          <p:nvPr/>
        </p:nvSpPr>
        <p:spPr>
          <a:xfrm rot="19728671">
            <a:off x="3323672" y="4202114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3" name="Rectangle : coins arrondis 4">
            <a:extLst>
              <a:ext uri="{FF2B5EF4-FFF2-40B4-BE49-F238E27FC236}">
                <a16:creationId xmlns:a16="http://schemas.microsoft.com/office/drawing/2014/main" id="{570451D2-7C8F-9F5F-229E-300D77812B4A}"/>
              </a:ext>
            </a:extLst>
          </p:cNvPr>
          <p:cNvSpPr/>
          <p:nvPr/>
        </p:nvSpPr>
        <p:spPr>
          <a:xfrm>
            <a:off x="3024541" y="1185451"/>
            <a:ext cx="2203117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METIER</a:t>
            </a:r>
            <a:endParaRPr lang="fr-FR" sz="2400" spc="-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C6CD7B3-72DB-A466-DB1A-1111F4CD4126}"/>
              </a:ext>
            </a:extLst>
          </p:cNvPr>
          <p:cNvSpPr/>
          <p:nvPr/>
        </p:nvSpPr>
        <p:spPr>
          <a:xfrm>
            <a:off x="5844245" y="1183858"/>
            <a:ext cx="2203117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SYNTHESE</a:t>
            </a:r>
            <a:endParaRPr lang="fr-FR" sz="2400" spc="-1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9177FB9-B174-2731-4120-7695166833C8}"/>
              </a:ext>
            </a:extLst>
          </p:cNvPr>
          <p:cNvSpPr/>
          <p:nvPr/>
        </p:nvSpPr>
        <p:spPr>
          <a:xfrm>
            <a:off x="8855949" y="1180341"/>
            <a:ext cx="2203117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L’EVALUATION</a:t>
            </a:r>
            <a:endParaRPr lang="fr-FR" sz="2400" spc="-1" dirty="0"/>
          </a:p>
        </p:txBody>
      </p:sp>
    </p:spTree>
    <p:extLst>
      <p:ext uri="{BB962C8B-B14F-4D97-AF65-F5344CB8AC3E}">
        <p14:creationId xmlns:p14="http://schemas.microsoft.com/office/powerpoint/2010/main" val="18664967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Rectangle 2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Titre 1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PROPOSITION D’ORGANISATION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71" name="Image 1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67644B-49E0-42F4-92BD-85010C1654F2}" type="slidenum">
              <a:t>5</a:t>
            </a:fld>
            <a:endParaRPr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FD9B340-A01F-D26C-AE89-0F3B9A386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8" y="2980670"/>
            <a:ext cx="1886568" cy="20451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5ACF565-B4F4-D5BC-22EC-0551ED4A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64" y="3081599"/>
            <a:ext cx="1787350" cy="194118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7F7D7C2-04E8-C704-F3DD-12EAA6591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191" y="2608364"/>
            <a:ext cx="2982003" cy="29820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95353E-FA44-657D-B1F8-05D5394D7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6" y="3176426"/>
            <a:ext cx="2220347" cy="1714723"/>
          </a:xfrm>
          <a:prstGeom prst="rect">
            <a:avLst/>
          </a:prstGeom>
        </p:spPr>
      </p:pic>
      <p:sp>
        <p:nvSpPr>
          <p:cNvPr id="18" name="Rectangle : coins arrondis 9">
            <a:extLst>
              <a:ext uri="{FF2B5EF4-FFF2-40B4-BE49-F238E27FC236}">
                <a16:creationId xmlns:a16="http://schemas.microsoft.com/office/drawing/2014/main" id="{F85C9FED-A452-61B8-C0E5-065A3C1DC21F}"/>
              </a:ext>
            </a:extLst>
          </p:cNvPr>
          <p:cNvSpPr/>
          <p:nvPr/>
        </p:nvSpPr>
        <p:spPr>
          <a:xfrm>
            <a:off x="3044991" y="1096821"/>
            <a:ext cx="6535080" cy="496416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DES LOGOS TOUJOURS IDENTIQUES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244F46-9D64-F5C8-5F61-141A7C3D1AD2}"/>
              </a:ext>
            </a:extLst>
          </p:cNvPr>
          <p:cNvSpPr/>
          <p:nvPr/>
        </p:nvSpPr>
        <p:spPr>
          <a:xfrm rot="19728671">
            <a:off x="737484" y="5491214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3" name="Rectangle : coins arrondis 4">
            <a:extLst>
              <a:ext uri="{FF2B5EF4-FFF2-40B4-BE49-F238E27FC236}">
                <a16:creationId xmlns:a16="http://schemas.microsoft.com/office/drawing/2014/main" id="{FB0AC7D7-755E-F1A6-CD04-BBBE517B7EF6}"/>
              </a:ext>
            </a:extLst>
          </p:cNvPr>
          <p:cNvSpPr/>
          <p:nvPr/>
        </p:nvSpPr>
        <p:spPr>
          <a:xfrm>
            <a:off x="413320" y="1926198"/>
            <a:ext cx="2426871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VOCABULAIRE</a:t>
            </a:r>
            <a:endParaRPr lang="fr-FR" sz="2400" b="0" strike="noStrike" spc="-1" dirty="0">
              <a:latin typeface="Arial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A36B22B-CF18-AE81-47DB-DAEDF40466E7}"/>
              </a:ext>
            </a:extLst>
          </p:cNvPr>
          <p:cNvSpPr/>
          <p:nvPr/>
        </p:nvSpPr>
        <p:spPr>
          <a:xfrm>
            <a:off x="3205938" y="1905290"/>
            <a:ext cx="2203117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METIER</a:t>
            </a:r>
            <a:endParaRPr lang="fr-FR" sz="2400" spc="-1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9212EF0-ADCD-FF10-7983-F31A34A44B60}"/>
              </a:ext>
            </a:extLst>
          </p:cNvPr>
          <p:cNvSpPr/>
          <p:nvPr/>
        </p:nvSpPr>
        <p:spPr>
          <a:xfrm>
            <a:off x="6025642" y="1903697"/>
            <a:ext cx="2203117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LA FICHE 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SYNTHESE</a:t>
            </a:r>
            <a:endParaRPr lang="fr-FR" sz="2400" spc="-1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0B97C60-D0E4-9F89-25F4-6A8072A08116}"/>
              </a:ext>
            </a:extLst>
          </p:cNvPr>
          <p:cNvSpPr/>
          <p:nvPr/>
        </p:nvSpPr>
        <p:spPr>
          <a:xfrm>
            <a:off x="9037346" y="1900180"/>
            <a:ext cx="2203117" cy="972359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L’EVALUATION</a:t>
            </a:r>
            <a:endParaRPr lang="fr-FR" sz="2400" spc="-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A75D4-A500-6FAA-F96C-5AD88131DF9B}"/>
              </a:ext>
            </a:extLst>
          </p:cNvPr>
          <p:cNvSpPr/>
          <p:nvPr/>
        </p:nvSpPr>
        <p:spPr>
          <a:xfrm rot="19728671">
            <a:off x="3479331" y="5491212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DA808-0547-02EA-88CC-3A1DF3AE983F}"/>
              </a:ext>
            </a:extLst>
          </p:cNvPr>
          <p:cNvSpPr/>
          <p:nvPr/>
        </p:nvSpPr>
        <p:spPr>
          <a:xfrm rot="19728671">
            <a:off x="6200754" y="5399846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7BBCE-ABA9-22DC-0C7A-C3D97E1571F7}"/>
              </a:ext>
            </a:extLst>
          </p:cNvPr>
          <p:cNvSpPr/>
          <p:nvPr/>
        </p:nvSpPr>
        <p:spPr>
          <a:xfrm rot="19728671">
            <a:off x="9415805" y="5426916"/>
            <a:ext cx="1703720" cy="722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ELEVE</a:t>
            </a:r>
          </a:p>
        </p:txBody>
      </p:sp>
    </p:spTree>
    <p:extLst>
      <p:ext uri="{BB962C8B-B14F-4D97-AF65-F5344CB8AC3E}">
        <p14:creationId xmlns:p14="http://schemas.microsoft.com/office/powerpoint/2010/main" val="2309016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Rectangle 2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Titre 1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3 LOGOS ET COULEURS POUR THEME 1 / 2 ET 3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70" name="Rectangle : coins arrondis 4"/>
          <p:cNvSpPr/>
          <p:nvPr/>
        </p:nvSpPr>
        <p:spPr>
          <a:xfrm>
            <a:off x="738360" y="1805760"/>
            <a:ext cx="3173760" cy="581400"/>
          </a:xfrm>
          <a:prstGeom prst="roundRect">
            <a:avLst>
              <a:gd name="adj" fmla="val 58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bg1"/>
                </a:solidFill>
                <a:latin typeface="Calibri"/>
              </a:rPr>
              <a:t>THÈME 1</a:t>
            </a:r>
            <a:endParaRPr lang="fr-FR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71" name="Image 1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pic>
        <p:nvPicPr>
          <p:cNvPr id="874" name="Image 873"/>
          <p:cNvPicPr/>
          <p:nvPr/>
        </p:nvPicPr>
        <p:blipFill>
          <a:blip r:embed="rId3"/>
          <a:stretch/>
        </p:blipFill>
        <p:spPr>
          <a:xfrm>
            <a:off x="953280" y="2775600"/>
            <a:ext cx="2958840" cy="29206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67644B-49E0-42F4-92BD-85010C1654F2}" type="slidenum">
              <a:t>6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B21D0F-23FF-BE36-909C-F8E5CD1FA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98" y="2775600"/>
            <a:ext cx="3449622" cy="29206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20C3E6-EB9A-2201-EDC8-ABD32E81D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00" y="2775600"/>
            <a:ext cx="3314700" cy="260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DA506-D281-38FE-FEE8-E4B42BD5320B}"/>
              </a:ext>
            </a:extLst>
          </p:cNvPr>
          <p:cNvSpPr/>
          <p:nvPr/>
        </p:nvSpPr>
        <p:spPr>
          <a:xfrm rot="19728671">
            <a:off x="1412864" y="5424208"/>
            <a:ext cx="1703720" cy="722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THEME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EE9E1-B59D-98EF-E9F8-8F4468C083E6}"/>
              </a:ext>
            </a:extLst>
          </p:cNvPr>
          <p:cNvSpPr/>
          <p:nvPr/>
        </p:nvSpPr>
        <p:spPr>
          <a:xfrm rot="19728671">
            <a:off x="4828549" y="5334947"/>
            <a:ext cx="1703720" cy="7226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THEME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7A680-9685-C10E-3851-8CCFAB1DE49E}"/>
              </a:ext>
            </a:extLst>
          </p:cNvPr>
          <p:cNvSpPr/>
          <p:nvPr/>
        </p:nvSpPr>
        <p:spPr>
          <a:xfrm rot="19728671">
            <a:off x="8843389" y="5267272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THEME 3</a:t>
            </a:r>
          </a:p>
        </p:txBody>
      </p:sp>
      <p:sp>
        <p:nvSpPr>
          <p:cNvPr id="3" name="Rectangle : coins arrondis 4">
            <a:extLst>
              <a:ext uri="{FF2B5EF4-FFF2-40B4-BE49-F238E27FC236}">
                <a16:creationId xmlns:a16="http://schemas.microsoft.com/office/drawing/2014/main" id="{D12F1E78-352A-063D-B73B-82D14075A5FE}"/>
              </a:ext>
            </a:extLst>
          </p:cNvPr>
          <p:cNvSpPr/>
          <p:nvPr/>
        </p:nvSpPr>
        <p:spPr>
          <a:xfrm>
            <a:off x="4249451" y="1805760"/>
            <a:ext cx="3173760" cy="581400"/>
          </a:xfrm>
          <a:prstGeom prst="roundRect">
            <a:avLst>
              <a:gd name="adj" fmla="val 581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chemeClr val="bg1"/>
                </a:solidFill>
                <a:latin typeface="Calibri"/>
              </a:rPr>
              <a:t>THÈME 2</a:t>
            </a:r>
            <a:endParaRPr lang="fr-FR" sz="2400" spc="-1" dirty="0">
              <a:solidFill>
                <a:schemeClr val="bg1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5071F7F-1A20-1667-1852-4FEA6B882F14}"/>
              </a:ext>
            </a:extLst>
          </p:cNvPr>
          <p:cNvSpPr/>
          <p:nvPr/>
        </p:nvSpPr>
        <p:spPr>
          <a:xfrm>
            <a:off x="8108369" y="1798180"/>
            <a:ext cx="3173760" cy="581400"/>
          </a:xfrm>
          <a:prstGeom prst="roundRect">
            <a:avLst>
              <a:gd name="adj" fmla="val 58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chemeClr val="bg1"/>
                </a:solidFill>
                <a:latin typeface="Calibri"/>
              </a:rPr>
              <a:t>THÈME 3</a:t>
            </a:r>
            <a:endParaRPr lang="fr-FR" sz="2400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00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Rectangle 2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Titre 1"/>
          <p:cNvSpPr/>
          <p:nvPr/>
        </p:nvSpPr>
        <p:spPr>
          <a:xfrm>
            <a:off x="1240200" y="-151560"/>
            <a:ext cx="104270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LES 9 COMPETENCES AU DEBUT DU CLASSEUR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71" name="Image 1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67644B-49E0-42F4-92BD-85010C1654F2}" type="slidenum">
              <a:t>7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B1B124-3E9C-3A07-52CB-25E78F08E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95" y="1076400"/>
            <a:ext cx="4120920" cy="58244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292343-F42A-DF55-70D8-20720EA00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71" y="1121565"/>
            <a:ext cx="4057009" cy="57340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F0055E-A59C-E8C8-AF33-E429A8F8B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35" y="1123920"/>
            <a:ext cx="4057009" cy="57340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318B36-B487-1414-8118-8708F4C4B4AB}"/>
              </a:ext>
            </a:extLst>
          </p:cNvPr>
          <p:cNvSpPr/>
          <p:nvPr/>
        </p:nvSpPr>
        <p:spPr>
          <a:xfrm rot="19728671">
            <a:off x="1120305" y="3817918"/>
            <a:ext cx="1703720" cy="722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THEME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926830-FF76-C516-AEB4-CE29FD48D38F}"/>
              </a:ext>
            </a:extLst>
          </p:cNvPr>
          <p:cNvSpPr/>
          <p:nvPr/>
        </p:nvSpPr>
        <p:spPr>
          <a:xfrm rot="19728671">
            <a:off x="5140969" y="3660279"/>
            <a:ext cx="1703720" cy="7226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THEME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EDCBA-9353-5385-0C16-139AAEA2FE18}"/>
              </a:ext>
            </a:extLst>
          </p:cNvPr>
          <p:cNvSpPr/>
          <p:nvPr/>
        </p:nvSpPr>
        <p:spPr>
          <a:xfrm rot="19728671">
            <a:off x="9292325" y="3517258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THEME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76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7" name="Titre 5"/>
          <p:cNvSpPr/>
          <p:nvPr/>
        </p:nvSpPr>
        <p:spPr>
          <a:xfrm>
            <a:off x="1240200" y="-151560"/>
            <a:ext cx="109508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DE PRESENTATION ENSEIGNANT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878" name="Titre 5"/>
          <p:cNvSpPr/>
          <p:nvPr/>
        </p:nvSpPr>
        <p:spPr>
          <a:xfrm>
            <a:off x="1103400" y="4828320"/>
            <a:ext cx="1123092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4800" b="1" strike="noStrike" spc="-1">
                <a:solidFill>
                  <a:srgbClr val="FFFFFF"/>
                </a:solidFill>
                <a:latin typeface="Calibri Light"/>
              </a:rPr>
              <a:t>1. Enseigner la pensée informatique</a:t>
            </a:r>
            <a:br>
              <a:rPr sz="4800"/>
            </a:br>
            <a:endParaRPr lang="fr-FR" sz="4800" b="0" strike="noStrike" spc="-1">
              <a:latin typeface="Arial"/>
            </a:endParaRPr>
          </a:p>
        </p:txBody>
      </p:sp>
      <p:pic>
        <p:nvPicPr>
          <p:cNvPr id="880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4BEBC6-D27E-42AA-9DF8-9456DD53F21F}" type="slidenum">
              <a:t>8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758E34-87BE-AC08-D3DE-DF16DEB86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" y="1064849"/>
            <a:ext cx="4001504" cy="56556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9B1BF9-4495-123B-86A3-C24DABEC8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159" y="1323077"/>
            <a:ext cx="8160141" cy="20636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BD1887-B869-153C-611A-C8F327B83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159" y="3629603"/>
            <a:ext cx="8193302" cy="1861757"/>
          </a:xfrm>
          <a:prstGeom prst="rect">
            <a:avLst/>
          </a:prstGeom>
        </p:spPr>
      </p:pic>
      <p:sp>
        <p:nvSpPr>
          <p:cNvPr id="9" name="Rectangle : coins arrondis 9">
            <a:extLst>
              <a:ext uri="{FF2B5EF4-FFF2-40B4-BE49-F238E27FC236}">
                <a16:creationId xmlns:a16="http://schemas.microsoft.com/office/drawing/2014/main" id="{D1CC19DC-5060-7E60-963A-2A84DF68B040}"/>
              </a:ext>
            </a:extLst>
          </p:cNvPr>
          <p:cNvSpPr/>
          <p:nvPr/>
        </p:nvSpPr>
        <p:spPr>
          <a:xfrm>
            <a:off x="4824286" y="5783981"/>
            <a:ext cx="6535080" cy="906095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PERMET LES ECHANGES DE SEQUENCES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MUTUALISATION ENTRE ENSEIGNANTS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B75D28-98FF-FC8F-EC90-4C677DDB3D32}"/>
              </a:ext>
            </a:extLst>
          </p:cNvPr>
          <p:cNvSpPr/>
          <p:nvPr/>
        </p:nvSpPr>
        <p:spPr>
          <a:xfrm rot="19728671">
            <a:off x="1004323" y="4018522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ZoneTexte 6"/>
          <p:cNvSpPr/>
          <p:nvPr/>
        </p:nvSpPr>
        <p:spPr>
          <a:xfrm>
            <a:off x="1103400" y="1892880"/>
            <a:ext cx="1042704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470" b="0" strike="noStrike" spc="-1">
              <a:latin typeface="Arial"/>
            </a:endParaRPr>
          </a:p>
        </p:txBody>
      </p:sp>
      <p:sp>
        <p:nvSpPr>
          <p:cNvPr id="876" name="Rectangle 1"/>
          <p:cNvSpPr/>
          <p:nvPr/>
        </p:nvSpPr>
        <p:spPr>
          <a:xfrm>
            <a:off x="0" y="0"/>
            <a:ext cx="12191040" cy="972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7" name="Titre 5"/>
          <p:cNvSpPr/>
          <p:nvPr/>
        </p:nvSpPr>
        <p:spPr>
          <a:xfrm>
            <a:off x="1240200" y="-151560"/>
            <a:ext cx="10950840" cy="12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spc="-1" dirty="0">
                <a:solidFill>
                  <a:srgbClr val="FFFFFF"/>
                </a:solidFill>
                <a:latin typeface="Calibri Light"/>
              </a:rPr>
              <a:t>UNE FICHE DE PRESENTATION ENSEIGNANT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880" name="Image 2"/>
          <p:cNvPicPr/>
          <p:nvPr/>
        </p:nvPicPr>
        <p:blipFill>
          <a:blip r:embed="rId2"/>
          <a:stretch/>
        </p:blipFill>
        <p:spPr>
          <a:xfrm>
            <a:off x="85320" y="104040"/>
            <a:ext cx="1069200" cy="783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4BEBC6-D27E-42AA-9DF8-9456DD53F21F}" type="slidenum">
              <a:t>9</a:t>
            </a:fld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84A1FA-DEE9-50BB-4946-107DFB6F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68741"/>
            <a:ext cx="7478767" cy="4366120"/>
          </a:xfrm>
          <a:prstGeom prst="rect">
            <a:avLst/>
          </a:prstGeom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2430717B-496F-B73E-C4C7-C32A4439D1AC}"/>
              </a:ext>
            </a:extLst>
          </p:cNvPr>
          <p:cNvSpPr/>
          <p:nvPr/>
        </p:nvSpPr>
        <p:spPr>
          <a:xfrm>
            <a:off x="4824286" y="5783981"/>
            <a:ext cx="6535080" cy="906095"/>
          </a:xfrm>
          <a:prstGeom prst="roundRect">
            <a:avLst>
              <a:gd name="adj" fmla="val 58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2F5597"/>
                </a:solidFill>
                <a:latin typeface="Calibri"/>
              </a:rPr>
              <a:t>PERMET LES ECHANGES DE SEQUENCES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400" b="1" spc="-1" dirty="0">
                <a:solidFill>
                  <a:srgbClr val="2F5597"/>
                </a:solidFill>
                <a:latin typeface="Calibri"/>
              </a:rPr>
              <a:t>MUTUALISATION ENTRE ENSEIGNANTS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9195C-AF1F-E536-1108-49DF8AEA9DCA}"/>
              </a:ext>
            </a:extLst>
          </p:cNvPr>
          <p:cNvSpPr/>
          <p:nvPr/>
        </p:nvSpPr>
        <p:spPr>
          <a:xfrm rot="19728671">
            <a:off x="9007186" y="2897095"/>
            <a:ext cx="1703720" cy="722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</a:t>
            </a:r>
          </a:p>
        </p:txBody>
      </p:sp>
    </p:spTree>
    <p:extLst>
      <p:ext uri="{BB962C8B-B14F-4D97-AF65-F5344CB8AC3E}">
        <p14:creationId xmlns:p14="http://schemas.microsoft.com/office/powerpoint/2010/main" val="21739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394</Words>
  <Application>Microsoft Office PowerPoint</Application>
  <PresentationFormat>Grand écran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21</vt:i4>
      </vt:variant>
      <vt:variant>
        <vt:lpstr>Titres des diapositives</vt:lpstr>
      </vt:variant>
      <vt:variant>
        <vt:i4>19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Fabien DUFORT</dc:creator>
  <dc:description/>
  <cp:lastModifiedBy>philippe perennes</cp:lastModifiedBy>
  <cp:revision>85</cp:revision>
  <dcterms:created xsi:type="dcterms:W3CDTF">2024-05-23T15:22:30Z</dcterms:created>
  <dcterms:modified xsi:type="dcterms:W3CDTF">2024-05-27T05:26:27Z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22</vt:i4>
  </property>
  <property fmtid="{D5CDD505-2E9C-101B-9397-08002B2CF9AE}" pid="3" name="PresentationFormat">
    <vt:lpwstr>Grand écran</vt:lpwstr>
  </property>
  <property fmtid="{D5CDD505-2E9C-101B-9397-08002B2CF9AE}" pid="4" name="Slides">
    <vt:i4>62</vt:i4>
  </property>
</Properties>
</file>